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layfair Displ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layfairDisplay-italic.fntdata"/><Relationship Id="rId10" Type="http://schemas.openxmlformats.org/officeDocument/2006/relationships/slide" Target="slides/slide4.xml"/><Relationship Id="rId32" Type="http://schemas.openxmlformats.org/officeDocument/2006/relationships/font" Target="fonts/PlayfairDisplay-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PlayfairDisplay-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txBox="1"/>
          <p:nvPr/>
        </p:nvSpPr>
        <p:spPr>
          <a:xfrm>
            <a:off x="3886200" y="8686800"/>
            <a:ext cx="2971799"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40" name="Shape 14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1" name="Shape 141"/>
          <p:cNvSpPr txBox="1"/>
          <p:nvPr>
            <p:ph idx="1" type="body"/>
          </p:nvPr>
        </p:nvSpPr>
        <p:spPr>
          <a:xfrm>
            <a:off x="914400" y="4343400"/>
            <a:ext cx="5029199"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 sz="1800"/>
              <a:t>Hello everyone, this is the Initial plan report by Team 3. We pick up the outline and important information to show you because of limited time. As you see, the name of our product is ProPal. Here is the Logo, it is designed by Yansen our … leader.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59" name="Shape 25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60" name="Shape 26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rtl="0">
              <a:lnSpc>
                <a:spcPct val="115000"/>
              </a:lnSpc>
              <a:spcBef>
                <a:spcPts val="0"/>
              </a:spcBef>
              <a:buNone/>
            </a:pPr>
            <a:r>
              <a:rPr b="1" i="1" lang="en">
                <a:solidFill>
                  <a:schemeClr val="dk1"/>
                </a:solidFill>
                <a:latin typeface="Times New Roman"/>
                <a:ea typeface="Times New Roman"/>
                <a:cs typeface="Times New Roman"/>
                <a:sym typeface="Times New Roman"/>
              </a:rPr>
              <a:t>Unit testing</a:t>
            </a:r>
            <a:r>
              <a:rPr b="1" lang="en">
                <a:solidFill>
                  <a:schemeClr val="dk1"/>
                </a:solidFill>
                <a:latin typeface="Times New Roman"/>
                <a:ea typeface="Times New Roman"/>
                <a:cs typeface="Times New Roman"/>
                <a:sym typeface="Times New Roman"/>
              </a:rPr>
              <a:t>  </a:t>
            </a:r>
            <a:r>
              <a:rPr b="1" i="1" lang="en">
                <a:solidFill>
                  <a:schemeClr val="dk1"/>
                </a:solidFill>
                <a:latin typeface="Times New Roman"/>
                <a:ea typeface="Times New Roman"/>
                <a:cs typeface="Times New Roman"/>
                <a:sym typeface="Times New Roman"/>
              </a:rPr>
              <a:t>Integration testing</a:t>
            </a:r>
            <a:r>
              <a:rPr b="1" lang="en">
                <a:solidFill>
                  <a:schemeClr val="dk1"/>
                </a:solidFill>
                <a:latin typeface="Times New Roman"/>
                <a:ea typeface="Times New Roman"/>
                <a:cs typeface="Times New Roman"/>
                <a:sym typeface="Times New Roman"/>
              </a:rPr>
              <a:t>  </a:t>
            </a:r>
            <a:r>
              <a:rPr b="1" i="1" lang="en">
                <a:solidFill>
                  <a:schemeClr val="dk1"/>
                </a:solidFill>
                <a:latin typeface="Times New Roman"/>
                <a:ea typeface="Times New Roman"/>
                <a:cs typeface="Times New Roman"/>
                <a:sym typeface="Times New Roman"/>
              </a:rPr>
              <a:t>Functional testing</a:t>
            </a:r>
            <a:r>
              <a:rPr b="1" lang="en">
                <a:solidFill>
                  <a:schemeClr val="dk1"/>
                </a:solidFill>
                <a:latin typeface="Times New Roman"/>
                <a:ea typeface="Times New Roman"/>
                <a:cs typeface="Times New Roman"/>
                <a:sym typeface="Times New Roman"/>
              </a:rPr>
              <a:t>  </a:t>
            </a:r>
            <a:r>
              <a:rPr b="1" i="1" lang="en">
                <a:solidFill>
                  <a:schemeClr val="dk1"/>
                </a:solidFill>
                <a:latin typeface="Times New Roman"/>
                <a:ea typeface="Times New Roman"/>
                <a:cs typeface="Times New Roman"/>
                <a:sym typeface="Times New Roman"/>
              </a:rPr>
              <a:t>System testing</a:t>
            </a:r>
            <a:r>
              <a:rPr b="1" lang="en">
                <a:solidFill>
                  <a:schemeClr val="dk1"/>
                </a:solidFill>
                <a:latin typeface="Times New Roman"/>
                <a:ea typeface="Times New Roman"/>
                <a:cs typeface="Times New Roman"/>
                <a:sym typeface="Times New Roman"/>
              </a:rPr>
              <a:t> </a:t>
            </a:r>
            <a:r>
              <a:rPr b="1" i="1" lang="en">
                <a:solidFill>
                  <a:schemeClr val="dk1"/>
                </a:solidFill>
                <a:latin typeface="Times New Roman"/>
                <a:ea typeface="Times New Roman"/>
                <a:cs typeface="Times New Roman"/>
                <a:sym typeface="Times New Roman"/>
              </a:rPr>
              <a:t>Stress testing</a:t>
            </a:r>
            <a:r>
              <a:rPr b="1" lang="en">
                <a:solidFill>
                  <a:schemeClr val="dk1"/>
                </a:solidFill>
                <a:latin typeface="Times New Roman"/>
                <a:ea typeface="Times New Roman"/>
                <a:cs typeface="Times New Roman"/>
                <a:sym typeface="Times New Roman"/>
              </a:rPr>
              <a:t> </a:t>
            </a:r>
            <a:r>
              <a:rPr b="1" i="1" lang="en">
                <a:solidFill>
                  <a:schemeClr val="dk1"/>
                </a:solidFill>
                <a:latin typeface="Times New Roman"/>
                <a:ea typeface="Times New Roman"/>
                <a:cs typeface="Times New Roman"/>
                <a:sym typeface="Times New Roman"/>
              </a:rPr>
              <a:t>Performance testing</a:t>
            </a:r>
            <a:r>
              <a:rPr b="1" lang="en">
                <a:solidFill>
                  <a:schemeClr val="dk1"/>
                </a:solidFill>
                <a:latin typeface="Times New Roman"/>
                <a:ea typeface="Times New Roman"/>
                <a:cs typeface="Times New Roman"/>
                <a:sym typeface="Times New Roman"/>
              </a:rPr>
              <a:t> </a:t>
            </a:r>
            <a:r>
              <a:rPr b="1" i="1" lang="en">
                <a:solidFill>
                  <a:schemeClr val="dk1"/>
                </a:solidFill>
                <a:latin typeface="Times New Roman"/>
                <a:ea typeface="Times New Roman"/>
                <a:cs typeface="Times New Roman"/>
                <a:sym typeface="Times New Roman"/>
              </a:rPr>
              <a:t>Usability testing</a:t>
            </a:r>
            <a:r>
              <a:rPr b="1" lang="en">
                <a:solidFill>
                  <a:schemeClr val="dk1"/>
                </a:solidFill>
                <a:latin typeface="Times New Roman"/>
                <a:ea typeface="Times New Roman"/>
                <a:cs typeface="Times New Roman"/>
                <a:sym typeface="Times New Roman"/>
              </a:rPr>
              <a:t> </a:t>
            </a:r>
          </a:p>
          <a:p>
            <a:pPr indent="0" lvl="0" marL="0" rtl="0">
              <a:lnSpc>
                <a:spcPct val="115000"/>
              </a:lnSpc>
              <a:spcBef>
                <a:spcPts val="0"/>
              </a:spcBef>
              <a:buNone/>
            </a:pPr>
            <a:r>
              <a:rPr lang="en" sz="1600">
                <a:solidFill>
                  <a:schemeClr val="dk1"/>
                </a:solidFill>
              </a:rPr>
              <a:t>It uses a single instance for all projects consolidating testing design, planning, manual and automated execution.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solidFill>
                  <a:schemeClr val="dk1"/>
                </a:solidFill>
              </a:rPr>
              <a:t>This part is tricky because we use it to manage our product and it is also the content of our product in the meanwhile. </a:t>
            </a:r>
            <a:r>
              <a:rPr lang="en"/>
              <a:t>I will discuss our management plan and product content at the same time from two aspects: Process model and Risk management.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Here is the process model. We use Scrum. Here is the basic framework of Scrum. Product backlog is fully detailed requirement. That is important because when all the backlogs are finished our product is finished and fully functional.  So this part is one of the crucial works from our </a:t>
            </a:r>
            <a:r>
              <a:rPr lang="en"/>
              <a:t>Initial</a:t>
            </a:r>
            <a:r>
              <a:rPr lang="en"/>
              <a:t> plan. It is also the foundation of risk management. After the first step, we will go to the Iteration (or sprint, same meaning) 1 increment, iteration 2 increment, until all the backlogs are finished. In each sprint, we will do sprint planning and have sprint backlog, that means we pick the high priority backlogs to sprint backlog. Then we coding we summary current sprint compare our plan. Then we have increments.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That’s why we need multi-user function in our web application.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13" name="Shape 31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14" name="Shape 31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25" name="Shape 32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26" name="Shape 326"/>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50" name="Shape 15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51" name="Shape 15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 sz="1800">
                <a:solidFill>
                  <a:schemeClr val="dk1"/>
                </a:solidFill>
              </a:rPr>
              <a:t>First, let’s start with introducing our product. Our product is a web application. </a:t>
            </a:r>
            <a:r>
              <a:rPr lang="en" sz="1800"/>
              <a:t>Obviously it is used on browser. We will use html5, CSS and Javascript, so it will work well for major browsers, chrome, safari, firefox. About web server, we already registered our domain and we will turn on the host when we finish major features. Also, the business logic is based on Scrum, one of the Agile management method. We’ll talk details later. Then, for database, we use MySQL which is embedded on the host.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36" name="Shape 336"/>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37" name="Shape 337"/>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46" name="Shape 346"/>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47" name="Shape 347"/>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58" name="Shape 35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59" name="Shape 35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69" name="Shape 36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70" name="Shape 37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80" name="Shape 38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81" name="Shape 38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63" name="Shape 16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64" name="Shape 16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 sz="1800"/>
              <a:t>Why we develop this? Firstly we see the previous team’s work. It is a good desktop app and works well, but the installation is desperate. So we decide to make this web application. It is user friendly and no installation. Also, Agile method is usually based on multiple roles, so, for multi-users, web application is the best solution. On the other hand, web application is easier to update. We don’t want our product to be a toy. For the team from next semester, we will have all the documentations they need. And all they have to do is turn on the host and add more features and functions on this application.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75" name="Shape 17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76" name="Shape 176"/>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87" name="Shape 18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88" name="Shape 18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99" name="Shape 19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00" name="Shape 20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2749050" y="748800"/>
            <a:ext cx="3645900" cy="36459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p:nvPr/>
        </p:nvSpPr>
        <p:spPr>
          <a:xfrm>
            <a:off x="2992950" y="992700"/>
            <a:ext cx="3158100" cy="3158100"/>
          </a:xfrm>
          <a:prstGeom prst="rect">
            <a:avLst/>
          </a:prstGeom>
          <a:noFill/>
          <a:ln cap="flat" cmpd="sng" w="28575">
            <a:solidFill>
              <a:schemeClr val="lt1"/>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 name="Shape 12"/>
          <p:cNvSpPr txBox="1"/>
          <p:nvPr>
            <p:ph type="ctrTitle"/>
          </p:nvPr>
        </p:nvSpPr>
        <p:spPr>
          <a:xfrm>
            <a:off x="3096250" y="1627200"/>
            <a:ext cx="2951400" cy="1584300"/>
          </a:xfrm>
          <a:prstGeom prst="rect">
            <a:avLst/>
          </a:prstGeom>
        </p:spPr>
        <p:txBody>
          <a:bodyPr anchorCtr="0" anchor="ctr" bIns="91425" lIns="91425" rIns="91425" wrap="square" tIns="91425"/>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p:txBody>
      </p:sp>
      <p:sp>
        <p:nvSpPr>
          <p:cNvPr id="13" name="Shape 13"/>
          <p:cNvSpPr txBox="1"/>
          <p:nvPr>
            <p:ph idx="1" type="subTitle"/>
          </p:nvPr>
        </p:nvSpPr>
        <p:spPr>
          <a:xfrm>
            <a:off x="3096362" y="3266930"/>
            <a:ext cx="2951400" cy="701400"/>
          </a:xfrm>
          <a:prstGeom prst="rect">
            <a:avLst/>
          </a:prstGeom>
        </p:spPr>
        <p:txBody>
          <a:bodyPr anchorCtr="0" anchor="b" bIns="91425" lIns="91425" rIns="91425" wrap="square" tIns="91425"/>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Shape 1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50" name="Shape 50"/>
          <p:cNvSpPr txBox="1"/>
          <p:nvPr>
            <p:ph type="title"/>
          </p:nvPr>
        </p:nvSpPr>
        <p:spPr>
          <a:xfrm>
            <a:off x="311700" y="1233100"/>
            <a:ext cx="8520600" cy="1610100"/>
          </a:xfrm>
          <a:prstGeom prst="rect">
            <a:avLst/>
          </a:prstGeom>
        </p:spPr>
        <p:txBody>
          <a:bodyPr anchorCtr="0" anchor="b" bIns="91425" lIns="91425" rIns="91425" wrap="square" tIns="91425"/>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p:txBody>
      </p:sp>
      <p:sp>
        <p:nvSpPr>
          <p:cNvPr id="51" name="Shape 51"/>
          <p:cNvSpPr txBox="1"/>
          <p:nvPr>
            <p:ph idx="1" type="body"/>
          </p:nvPr>
        </p:nvSpPr>
        <p:spPr>
          <a:xfrm>
            <a:off x="311700" y="2919450"/>
            <a:ext cx="8520600" cy="10716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1" name="Shape 61"/>
        <p:cNvGrpSpPr/>
        <p:nvPr/>
      </p:nvGrpSpPr>
      <p:grpSpPr>
        <a:xfrm>
          <a:off x="0" y="0"/>
          <a:ext cx="0" cy="0"/>
          <a:chOff x="0" y="0"/>
          <a:chExt cx="0" cy="0"/>
        </a:xfrm>
      </p:grpSpPr>
      <p:sp>
        <p:nvSpPr>
          <p:cNvPr id="62" name="Shape 62"/>
          <p:cNvSpPr txBox="1"/>
          <p:nvPr>
            <p:ph idx="1" type="subTitle"/>
          </p:nvPr>
        </p:nvSpPr>
        <p:spPr>
          <a:xfrm>
            <a:off x="609600" y="2030016"/>
            <a:ext cx="7772400" cy="1314450"/>
          </a:xfrm>
          <a:prstGeom prst="rect">
            <a:avLst/>
          </a:prstGeom>
          <a:noFill/>
          <a:ln>
            <a:noFill/>
          </a:ln>
        </p:spPr>
        <p:txBody>
          <a:bodyPr anchorCtr="0" anchor="t" bIns="91425" lIns="91425" rIns="91425" wrap="square" tIns="91425"/>
          <a:lstStyle>
            <a:lvl1pPr indent="0" lvl="0" marL="0" marR="0" rtl="0" algn="l">
              <a:spcBef>
                <a:spcPts val="360"/>
              </a:spcBef>
              <a:spcAft>
                <a:spcPts val="0"/>
              </a:spcAft>
              <a:buClr>
                <a:srgbClr val="CC0000"/>
              </a:buClr>
              <a:buFont typeface="Noto Sans Symbols"/>
              <a:buNone/>
              <a:defRPr b="0" i="0" sz="1800" u="none" cap="none" strike="noStrike">
                <a:solidFill>
                  <a:srgbClr val="CCCCCC"/>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3" name="Shape 63"/>
          <p:cNvSpPr txBox="1"/>
          <p:nvPr>
            <p:ph type="ctrTitle"/>
          </p:nvPr>
        </p:nvSpPr>
        <p:spPr>
          <a:xfrm>
            <a:off x="609600" y="532209"/>
            <a:ext cx="7772400" cy="1257299"/>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0" i="0" sz="36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75" name="Shape 75"/>
        <p:cNvGrpSpPr/>
        <p:nvPr/>
      </p:nvGrpSpPr>
      <p:grpSpPr>
        <a:xfrm>
          <a:off x="0" y="0"/>
          <a:ext cx="0" cy="0"/>
          <a:chOff x="0" y="0"/>
          <a:chExt cx="0" cy="0"/>
        </a:xfrm>
      </p:grpSpPr>
      <p:sp>
        <p:nvSpPr>
          <p:cNvPr id="76" name="Shape 76"/>
          <p:cNvSpPr txBox="1"/>
          <p:nvPr>
            <p:ph type="title"/>
          </p:nvPr>
        </p:nvSpPr>
        <p:spPr>
          <a:xfrm>
            <a:off x="609600" y="571500"/>
            <a:ext cx="7924799" cy="514349"/>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77" name="Shape 77"/>
          <p:cNvSpPr txBox="1"/>
          <p:nvPr>
            <p:ph idx="1" type="body"/>
          </p:nvPr>
        </p:nvSpPr>
        <p:spPr>
          <a:xfrm>
            <a:off x="609600" y="1371600"/>
            <a:ext cx="7924799"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78" name="Shape 78"/>
          <p:cNvSpPr txBox="1"/>
          <p:nvPr>
            <p:ph idx="11" type="ftr"/>
          </p:nvPr>
        </p:nvSpPr>
        <p:spPr>
          <a:xfrm>
            <a:off x="625475" y="0"/>
            <a:ext cx="5105399" cy="2285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79" name="Shape 79"/>
          <p:cNvSpPr txBox="1"/>
          <p:nvPr>
            <p:ph idx="10" type="dt"/>
          </p:nvPr>
        </p:nvSpPr>
        <p:spPr>
          <a:xfrm>
            <a:off x="7023100" y="0"/>
            <a:ext cx="1066799" cy="228599"/>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0" name="Shape 80"/>
          <p:cNvSpPr txBox="1"/>
          <p:nvPr>
            <p:ph idx="12" type="sldNum"/>
          </p:nvPr>
        </p:nvSpPr>
        <p:spPr>
          <a:xfrm>
            <a:off x="8289925" y="0"/>
            <a:ext cx="854074" cy="228599"/>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81" name="Shape 81"/>
        <p:cNvGrpSpPr/>
        <p:nvPr/>
      </p:nvGrpSpPr>
      <p:grpSpPr>
        <a:xfrm>
          <a:off x="0" y="0"/>
          <a:ext cx="0" cy="0"/>
          <a:chOff x="0" y="0"/>
          <a:chExt cx="0" cy="0"/>
        </a:xfrm>
      </p:grpSpPr>
      <p:sp>
        <p:nvSpPr>
          <p:cNvPr id="82" name="Shape 82"/>
          <p:cNvSpPr txBox="1"/>
          <p:nvPr>
            <p:ph type="title"/>
          </p:nvPr>
        </p:nvSpPr>
        <p:spPr>
          <a:xfrm rot="5400000">
            <a:off x="5686425" y="1438275"/>
            <a:ext cx="3714750" cy="1981199"/>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83" name="Shape 83"/>
          <p:cNvSpPr txBox="1"/>
          <p:nvPr>
            <p:ph idx="1" type="body"/>
          </p:nvPr>
        </p:nvSpPr>
        <p:spPr>
          <a:xfrm rot="5400000">
            <a:off x="1647824" y="-466724"/>
            <a:ext cx="3714750" cy="57912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625475" y="0"/>
            <a:ext cx="5105399" cy="2285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5" name="Shape 85"/>
          <p:cNvSpPr txBox="1"/>
          <p:nvPr>
            <p:ph idx="10" type="dt"/>
          </p:nvPr>
        </p:nvSpPr>
        <p:spPr>
          <a:xfrm>
            <a:off x="7023100" y="0"/>
            <a:ext cx="1066799" cy="228599"/>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289925" y="0"/>
            <a:ext cx="854074" cy="228599"/>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7" name="Shape 87"/>
        <p:cNvGrpSpPr/>
        <p:nvPr/>
      </p:nvGrpSpPr>
      <p:grpSpPr>
        <a:xfrm>
          <a:off x="0" y="0"/>
          <a:ext cx="0" cy="0"/>
          <a:chOff x="0" y="0"/>
          <a:chExt cx="0" cy="0"/>
        </a:xfrm>
      </p:grpSpPr>
      <p:sp>
        <p:nvSpPr>
          <p:cNvPr id="88" name="Shape 88"/>
          <p:cNvSpPr txBox="1"/>
          <p:nvPr>
            <p:ph type="title"/>
          </p:nvPr>
        </p:nvSpPr>
        <p:spPr>
          <a:xfrm>
            <a:off x="609600" y="571500"/>
            <a:ext cx="7924799" cy="514349"/>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89" name="Shape 89"/>
          <p:cNvSpPr txBox="1"/>
          <p:nvPr>
            <p:ph idx="1" type="body"/>
          </p:nvPr>
        </p:nvSpPr>
        <p:spPr>
          <a:xfrm rot="5400000">
            <a:off x="3114675" y="-1133474"/>
            <a:ext cx="2914650" cy="7924799"/>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90" name="Shape 90"/>
          <p:cNvSpPr txBox="1"/>
          <p:nvPr>
            <p:ph idx="11" type="ftr"/>
          </p:nvPr>
        </p:nvSpPr>
        <p:spPr>
          <a:xfrm>
            <a:off x="625475" y="0"/>
            <a:ext cx="5105399" cy="2285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1" name="Shape 91"/>
          <p:cNvSpPr txBox="1"/>
          <p:nvPr>
            <p:ph idx="10" type="dt"/>
          </p:nvPr>
        </p:nvSpPr>
        <p:spPr>
          <a:xfrm>
            <a:off x="7023100" y="0"/>
            <a:ext cx="1066799" cy="228599"/>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289925" y="0"/>
            <a:ext cx="854074" cy="228599"/>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93" name="Shape 93"/>
        <p:cNvGrpSpPr/>
        <p:nvPr/>
      </p:nvGrpSpPr>
      <p:grpSpPr>
        <a:xfrm>
          <a:off x="0" y="0"/>
          <a:ext cx="0" cy="0"/>
          <a:chOff x="0" y="0"/>
          <a:chExt cx="0" cy="0"/>
        </a:xfrm>
      </p:grpSpPr>
      <p:sp>
        <p:nvSpPr>
          <p:cNvPr id="94" name="Shape 94"/>
          <p:cNvSpPr txBox="1"/>
          <p:nvPr>
            <p:ph type="title"/>
          </p:nvPr>
        </p:nvSpPr>
        <p:spPr>
          <a:xfrm>
            <a:off x="1792288" y="3600450"/>
            <a:ext cx="5486399" cy="425053"/>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95" name="Shape 95"/>
          <p:cNvSpPr/>
          <p:nvPr>
            <p:ph idx="2" type="pic"/>
          </p:nvPr>
        </p:nvSpPr>
        <p:spPr>
          <a:xfrm>
            <a:off x="1792288" y="459581"/>
            <a:ext cx="5486399" cy="3086100"/>
          </a:xfrm>
          <a:prstGeom prst="rect">
            <a:avLst/>
          </a:prstGeom>
          <a:noFill/>
          <a:ln>
            <a:noFill/>
          </a:ln>
        </p:spPr>
        <p:txBody>
          <a:bodyPr anchorCtr="0" anchor="t" bIns="91425" lIns="91425" rIns="91425" wrap="square" tIns="91425"/>
          <a:lstStyle>
            <a:lvl1pPr indent="0" lvl="0" marL="0" marR="0" rtl="0" algn="l">
              <a:spcBef>
                <a:spcPts val="640"/>
              </a:spcBef>
              <a:spcAft>
                <a:spcPts val="0"/>
              </a:spcAft>
              <a:buClr>
                <a:srgbClr val="CC0000"/>
              </a:buClr>
              <a:buFont typeface="Noto Sans Symbols"/>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rgbClr val="CC0000"/>
              </a:buClr>
              <a:buFont typeface="Noto Sans Symbols"/>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rgbClr val="CC0000"/>
              </a:buClr>
              <a:buFont typeface="Noto Sans Symbols"/>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9pPr>
          </a:lstStyle>
          <a:p/>
        </p:txBody>
      </p:sp>
      <p:sp>
        <p:nvSpPr>
          <p:cNvPr id="96" name="Shape 96"/>
          <p:cNvSpPr txBox="1"/>
          <p:nvPr>
            <p:ph idx="1" type="body"/>
          </p:nvPr>
        </p:nvSpPr>
        <p:spPr>
          <a:xfrm>
            <a:off x="1792288" y="4025503"/>
            <a:ext cx="5486399" cy="603646"/>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9pPr>
          </a:lstStyle>
          <a:p/>
        </p:txBody>
      </p:sp>
      <p:sp>
        <p:nvSpPr>
          <p:cNvPr id="97" name="Shape 97"/>
          <p:cNvSpPr txBox="1"/>
          <p:nvPr>
            <p:ph idx="11" type="ftr"/>
          </p:nvPr>
        </p:nvSpPr>
        <p:spPr>
          <a:xfrm>
            <a:off x="625475" y="0"/>
            <a:ext cx="5105399" cy="2285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8" name="Shape 98"/>
          <p:cNvSpPr txBox="1"/>
          <p:nvPr>
            <p:ph idx="10" type="dt"/>
          </p:nvPr>
        </p:nvSpPr>
        <p:spPr>
          <a:xfrm>
            <a:off x="7023100" y="0"/>
            <a:ext cx="1066799" cy="228599"/>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9" name="Shape 99"/>
          <p:cNvSpPr txBox="1"/>
          <p:nvPr>
            <p:ph idx="12" type="sldNum"/>
          </p:nvPr>
        </p:nvSpPr>
        <p:spPr>
          <a:xfrm>
            <a:off x="8289925" y="0"/>
            <a:ext cx="854074" cy="228599"/>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00" name="Shape 100"/>
        <p:cNvGrpSpPr/>
        <p:nvPr/>
      </p:nvGrpSpPr>
      <p:grpSpPr>
        <a:xfrm>
          <a:off x="0" y="0"/>
          <a:ext cx="0" cy="0"/>
          <a:chOff x="0" y="0"/>
          <a:chExt cx="0" cy="0"/>
        </a:xfrm>
      </p:grpSpPr>
      <p:sp>
        <p:nvSpPr>
          <p:cNvPr id="101" name="Shape 101"/>
          <p:cNvSpPr txBox="1"/>
          <p:nvPr>
            <p:ph type="title"/>
          </p:nvPr>
        </p:nvSpPr>
        <p:spPr>
          <a:xfrm>
            <a:off x="457200" y="204787"/>
            <a:ext cx="3008313" cy="871537"/>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02" name="Shape 102"/>
          <p:cNvSpPr txBox="1"/>
          <p:nvPr>
            <p:ph idx="1" type="body"/>
          </p:nvPr>
        </p:nvSpPr>
        <p:spPr>
          <a:xfrm>
            <a:off x="3575050" y="204787"/>
            <a:ext cx="5111750" cy="4389834"/>
          </a:xfrm>
          <a:prstGeom prst="rect">
            <a:avLst/>
          </a:prstGeom>
          <a:noFill/>
          <a:ln>
            <a:noFill/>
          </a:ln>
        </p:spPr>
        <p:txBody>
          <a:bodyPr anchorCtr="0" anchor="t" bIns="91425" lIns="91425" rIns="91425" wrap="square" tIns="91425"/>
          <a:lstStyle>
            <a:lvl1pPr indent="-139700" lvl="0" marL="342900" marR="0" rtl="0" algn="l">
              <a:spcBef>
                <a:spcPts val="640"/>
              </a:spcBef>
              <a:spcAft>
                <a:spcPts val="0"/>
              </a:spcAft>
              <a:buClr>
                <a:srgbClr val="CC0000"/>
              </a:buClr>
              <a:buSzPct val="100000"/>
              <a:buFont typeface="Noto Sans Symbols"/>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03" name="Shape 103"/>
          <p:cNvSpPr txBox="1"/>
          <p:nvPr>
            <p:ph idx="2" type="body"/>
          </p:nvPr>
        </p:nvSpPr>
        <p:spPr>
          <a:xfrm>
            <a:off x="457200" y="1076325"/>
            <a:ext cx="3008313" cy="3518297"/>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625475" y="0"/>
            <a:ext cx="5105399" cy="2285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05" name="Shape 105"/>
          <p:cNvSpPr txBox="1"/>
          <p:nvPr>
            <p:ph idx="10" type="dt"/>
          </p:nvPr>
        </p:nvSpPr>
        <p:spPr>
          <a:xfrm>
            <a:off x="7023100" y="0"/>
            <a:ext cx="1066799" cy="228599"/>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06" name="Shape 106"/>
          <p:cNvSpPr txBox="1"/>
          <p:nvPr>
            <p:ph idx="12" type="sldNum"/>
          </p:nvPr>
        </p:nvSpPr>
        <p:spPr>
          <a:xfrm>
            <a:off x="8289925" y="0"/>
            <a:ext cx="854074" cy="228599"/>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7" name="Shape 107"/>
        <p:cNvGrpSpPr/>
        <p:nvPr/>
      </p:nvGrpSpPr>
      <p:grpSpPr>
        <a:xfrm>
          <a:off x="0" y="0"/>
          <a:ext cx="0" cy="0"/>
          <a:chOff x="0" y="0"/>
          <a:chExt cx="0" cy="0"/>
        </a:xfrm>
      </p:grpSpPr>
      <p:sp>
        <p:nvSpPr>
          <p:cNvPr id="108" name="Shape 108"/>
          <p:cNvSpPr txBox="1"/>
          <p:nvPr>
            <p:ph idx="11" type="ftr"/>
          </p:nvPr>
        </p:nvSpPr>
        <p:spPr>
          <a:xfrm>
            <a:off x="625475" y="0"/>
            <a:ext cx="5105399" cy="2285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09" name="Shape 109"/>
          <p:cNvSpPr txBox="1"/>
          <p:nvPr>
            <p:ph idx="10" type="dt"/>
          </p:nvPr>
        </p:nvSpPr>
        <p:spPr>
          <a:xfrm>
            <a:off x="7023100" y="0"/>
            <a:ext cx="1066799" cy="228599"/>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10" name="Shape 110"/>
          <p:cNvSpPr txBox="1"/>
          <p:nvPr>
            <p:ph idx="12" type="sldNum"/>
          </p:nvPr>
        </p:nvSpPr>
        <p:spPr>
          <a:xfrm>
            <a:off x="8289925" y="0"/>
            <a:ext cx="854074" cy="228599"/>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11" name="Shape 111"/>
        <p:cNvGrpSpPr/>
        <p:nvPr/>
      </p:nvGrpSpPr>
      <p:grpSpPr>
        <a:xfrm>
          <a:off x="0" y="0"/>
          <a:ext cx="0" cy="0"/>
          <a:chOff x="0" y="0"/>
          <a:chExt cx="0" cy="0"/>
        </a:xfrm>
      </p:grpSpPr>
      <p:sp>
        <p:nvSpPr>
          <p:cNvPr id="112" name="Shape 112"/>
          <p:cNvSpPr txBox="1"/>
          <p:nvPr>
            <p:ph type="title"/>
          </p:nvPr>
        </p:nvSpPr>
        <p:spPr>
          <a:xfrm>
            <a:off x="609600" y="571500"/>
            <a:ext cx="7924799" cy="514349"/>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13" name="Shape 113"/>
          <p:cNvSpPr txBox="1"/>
          <p:nvPr>
            <p:ph idx="11" type="ftr"/>
          </p:nvPr>
        </p:nvSpPr>
        <p:spPr>
          <a:xfrm>
            <a:off x="625475" y="0"/>
            <a:ext cx="5105399" cy="2285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14" name="Shape 114"/>
          <p:cNvSpPr txBox="1"/>
          <p:nvPr>
            <p:ph idx="10" type="dt"/>
          </p:nvPr>
        </p:nvSpPr>
        <p:spPr>
          <a:xfrm>
            <a:off x="7023100" y="0"/>
            <a:ext cx="1066799" cy="228599"/>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15" name="Shape 115"/>
          <p:cNvSpPr txBox="1"/>
          <p:nvPr>
            <p:ph idx="12" type="sldNum"/>
          </p:nvPr>
        </p:nvSpPr>
        <p:spPr>
          <a:xfrm>
            <a:off x="8289925" y="0"/>
            <a:ext cx="854074" cy="228599"/>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5" name="Shape 15"/>
        <p:cNvGrpSpPr/>
        <p:nvPr/>
      </p:nvGrpSpPr>
      <p:grpSpPr>
        <a:xfrm>
          <a:off x="0" y="0"/>
          <a:ext cx="0" cy="0"/>
          <a:chOff x="0" y="0"/>
          <a:chExt cx="0" cy="0"/>
        </a:xfrm>
      </p:grpSpPr>
      <p:sp>
        <p:nvSpPr>
          <p:cNvPr id="16" name="Shape 16"/>
          <p:cNvSpPr txBox="1"/>
          <p:nvPr>
            <p:ph type="title"/>
          </p:nvPr>
        </p:nvSpPr>
        <p:spPr>
          <a:xfrm>
            <a:off x="509550" y="1423875"/>
            <a:ext cx="8124900" cy="1798200"/>
          </a:xfrm>
          <a:prstGeom prst="rect">
            <a:avLst/>
          </a:prstGeom>
        </p:spPr>
        <p:txBody>
          <a:bodyPr anchorCtr="0" anchor="ctr" bIns="91425" lIns="91425" rIns="91425" wrap="square" tIns="91425"/>
          <a:lstStyle>
            <a:lvl1pPr lvl="0" algn="ctr">
              <a:spcBef>
                <a:spcPts val="0"/>
              </a:spcBef>
              <a:buClr>
                <a:schemeClr val="lt1"/>
              </a:buClr>
              <a:buSzPct val="100000"/>
              <a:buFont typeface="Lato"/>
              <a:defRPr b="0" sz="4800">
                <a:solidFill>
                  <a:schemeClr val="lt1"/>
                </a:solidFill>
                <a:latin typeface="Lato"/>
                <a:ea typeface="Lato"/>
                <a:cs typeface="Lato"/>
                <a:sym typeface="Lato"/>
              </a:defRPr>
            </a:lvl1pPr>
            <a:lvl2pPr lvl="1" algn="ctr">
              <a:spcBef>
                <a:spcPts val="0"/>
              </a:spcBef>
              <a:buClr>
                <a:schemeClr val="lt1"/>
              </a:buClr>
              <a:buSzPct val="100000"/>
              <a:buFont typeface="Lato"/>
              <a:defRPr b="0" sz="4800">
                <a:solidFill>
                  <a:schemeClr val="lt1"/>
                </a:solidFill>
                <a:latin typeface="Lato"/>
                <a:ea typeface="Lato"/>
                <a:cs typeface="Lato"/>
                <a:sym typeface="Lato"/>
              </a:defRPr>
            </a:lvl2pPr>
            <a:lvl3pPr lvl="2" algn="ctr">
              <a:spcBef>
                <a:spcPts val="0"/>
              </a:spcBef>
              <a:buClr>
                <a:schemeClr val="lt1"/>
              </a:buClr>
              <a:buSzPct val="100000"/>
              <a:buFont typeface="Lato"/>
              <a:defRPr b="0" sz="4800">
                <a:solidFill>
                  <a:schemeClr val="lt1"/>
                </a:solidFill>
                <a:latin typeface="Lato"/>
                <a:ea typeface="Lato"/>
                <a:cs typeface="Lato"/>
                <a:sym typeface="Lato"/>
              </a:defRPr>
            </a:lvl3pPr>
            <a:lvl4pPr lvl="3" algn="ctr">
              <a:spcBef>
                <a:spcPts val="0"/>
              </a:spcBef>
              <a:buClr>
                <a:schemeClr val="lt1"/>
              </a:buClr>
              <a:buSzPct val="100000"/>
              <a:buFont typeface="Lato"/>
              <a:defRPr b="0" sz="4800">
                <a:solidFill>
                  <a:schemeClr val="lt1"/>
                </a:solidFill>
                <a:latin typeface="Lato"/>
                <a:ea typeface="Lato"/>
                <a:cs typeface="Lato"/>
                <a:sym typeface="Lato"/>
              </a:defRPr>
            </a:lvl4pPr>
            <a:lvl5pPr lvl="4" algn="ctr">
              <a:spcBef>
                <a:spcPts val="0"/>
              </a:spcBef>
              <a:buClr>
                <a:schemeClr val="lt1"/>
              </a:buClr>
              <a:buSzPct val="100000"/>
              <a:buFont typeface="Lato"/>
              <a:defRPr b="0" sz="4800">
                <a:solidFill>
                  <a:schemeClr val="lt1"/>
                </a:solidFill>
                <a:latin typeface="Lato"/>
                <a:ea typeface="Lato"/>
                <a:cs typeface="Lato"/>
                <a:sym typeface="Lato"/>
              </a:defRPr>
            </a:lvl5pPr>
            <a:lvl6pPr lvl="5" algn="ctr">
              <a:spcBef>
                <a:spcPts val="0"/>
              </a:spcBef>
              <a:buClr>
                <a:schemeClr val="lt1"/>
              </a:buClr>
              <a:buSzPct val="100000"/>
              <a:buFont typeface="Lato"/>
              <a:defRPr b="0" sz="4800">
                <a:solidFill>
                  <a:schemeClr val="lt1"/>
                </a:solidFill>
                <a:latin typeface="Lato"/>
                <a:ea typeface="Lato"/>
                <a:cs typeface="Lato"/>
                <a:sym typeface="Lato"/>
              </a:defRPr>
            </a:lvl6pPr>
            <a:lvl7pPr lvl="6" algn="ctr">
              <a:spcBef>
                <a:spcPts val="0"/>
              </a:spcBef>
              <a:buClr>
                <a:schemeClr val="lt1"/>
              </a:buClr>
              <a:buSzPct val="100000"/>
              <a:buFont typeface="Lato"/>
              <a:defRPr b="0" sz="4800">
                <a:solidFill>
                  <a:schemeClr val="lt1"/>
                </a:solidFill>
                <a:latin typeface="Lato"/>
                <a:ea typeface="Lato"/>
                <a:cs typeface="Lato"/>
                <a:sym typeface="Lato"/>
              </a:defRPr>
            </a:lvl7pPr>
            <a:lvl8pPr lvl="7" algn="ctr">
              <a:spcBef>
                <a:spcPts val="0"/>
              </a:spcBef>
              <a:buClr>
                <a:schemeClr val="lt1"/>
              </a:buClr>
              <a:buSzPct val="100000"/>
              <a:buFont typeface="Lato"/>
              <a:defRPr b="0" sz="4800">
                <a:solidFill>
                  <a:schemeClr val="lt1"/>
                </a:solidFill>
                <a:latin typeface="Lato"/>
                <a:ea typeface="Lato"/>
                <a:cs typeface="Lato"/>
                <a:sym typeface="Lato"/>
              </a:defRPr>
            </a:lvl8pPr>
            <a:lvl9pPr lvl="8" algn="ctr">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17" name="Shape 1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116" name="Shape 116"/>
        <p:cNvGrpSpPr/>
        <p:nvPr/>
      </p:nvGrpSpPr>
      <p:grpSpPr>
        <a:xfrm>
          <a:off x="0" y="0"/>
          <a:ext cx="0" cy="0"/>
          <a:chOff x="0" y="0"/>
          <a:chExt cx="0" cy="0"/>
        </a:xfrm>
      </p:grpSpPr>
      <p:sp>
        <p:nvSpPr>
          <p:cNvPr id="117" name="Shape 117"/>
          <p:cNvSpPr txBox="1"/>
          <p:nvPr>
            <p:ph type="title"/>
          </p:nvPr>
        </p:nvSpPr>
        <p:spPr>
          <a:xfrm>
            <a:off x="457200" y="205978"/>
            <a:ext cx="8229600" cy="8572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18" name="Shape 118"/>
          <p:cNvSpPr txBox="1"/>
          <p:nvPr>
            <p:ph idx="1" type="body"/>
          </p:nvPr>
        </p:nvSpPr>
        <p:spPr>
          <a:xfrm>
            <a:off x="457200" y="1151334"/>
            <a:ext cx="4040187" cy="479821"/>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9pPr>
          </a:lstStyle>
          <a:p/>
        </p:txBody>
      </p:sp>
      <p:sp>
        <p:nvSpPr>
          <p:cNvPr id="119" name="Shape 119"/>
          <p:cNvSpPr txBox="1"/>
          <p:nvPr>
            <p:ph idx="2" type="body"/>
          </p:nvPr>
        </p:nvSpPr>
        <p:spPr>
          <a:xfrm>
            <a:off x="457200" y="1631156"/>
            <a:ext cx="4040187" cy="2963465"/>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0" name="Shape 120"/>
          <p:cNvSpPr txBox="1"/>
          <p:nvPr>
            <p:ph idx="3" type="body"/>
          </p:nvPr>
        </p:nvSpPr>
        <p:spPr>
          <a:xfrm>
            <a:off x="4645025" y="1151334"/>
            <a:ext cx="4041774" cy="479821"/>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9pPr>
          </a:lstStyle>
          <a:p/>
        </p:txBody>
      </p:sp>
      <p:sp>
        <p:nvSpPr>
          <p:cNvPr id="121" name="Shape 121"/>
          <p:cNvSpPr txBox="1"/>
          <p:nvPr>
            <p:ph idx="4" type="body"/>
          </p:nvPr>
        </p:nvSpPr>
        <p:spPr>
          <a:xfrm>
            <a:off x="4645025" y="1631156"/>
            <a:ext cx="4041774" cy="2963465"/>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2" name="Shape 122"/>
          <p:cNvSpPr txBox="1"/>
          <p:nvPr>
            <p:ph idx="11" type="ftr"/>
          </p:nvPr>
        </p:nvSpPr>
        <p:spPr>
          <a:xfrm>
            <a:off x="625475" y="0"/>
            <a:ext cx="5105399" cy="2285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23" name="Shape 123"/>
          <p:cNvSpPr txBox="1"/>
          <p:nvPr>
            <p:ph idx="10" type="dt"/>
          </p:nvPr>
        </p:nvSpPr>
        <p:spPr>
          <a:xfrm>
            <a:off x="7023100" y="0"/>
            <a:ext cx="1066799" cy="228599"/>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8289925" y="0"/>
            <a:ext cx="854074" cy="228599"/>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25" name="Shape 125"/>
        <p:cNvGrpSpPr/>
        <p:nvPr/>
      </p:nvGrpSpPr>
      <p:grpSpPr>
        <a:xfrm>
          <a:off x="0" y="0"/>
          <a:ext cx="0" cy="0"/>
          <a:chOff x="0" y="0"/>
          <a:chExt cx="0" cy="0"/>
        </a:xfrm>
      </p:grpSpPr>
      <p:sp>
        <p:nvSpPr>
          <p:cNvPr id="126" name="Shape 126"/>
          <p:cNvSpPr txBox="1"/>
          <p:nvPr>
            <p:ph type="title"/>
          </p:nvPr>
        </p:nvSpPr>
        <p:spPr>
          <a:xfrm>
            <a:off x="609600" y="571500"/>
            <a:ext cx="7924799" cy="514349"/>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27" name="Shape 127"/>
          <p:cNvSpPr txBox="1"/>
          <p:nvPr>
            <p:ph idx="1" type="body"/>
          </p:nvPr>
        </p:nvSpPr>
        <p:spPr>
          <a:xfrm>
            <a:off x="609600" y="1371600"/>
            <a:ext cx="3886200" cy="29146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8" name="Shape 128"/>
          <p:cNvSpPr txBox="1"/>
          <p:nvPr>
            <p:ph idx="2" type="body"/>
          </p:nvPr>
        </p:nvSpPr>
        <p:spPr>
          <a:xfrm>
            <a:off x="4648200" y="1371600"/>
            <a:ext cx="3886200" cy="29146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9" name="Shape 129"/>
          <p:cNvSpPr txBox="1"/>
          <p:nvPr>
            <p:ph idx="11" type="ftr"/>
          </p:nvPr>
        </p:nvSpPr>
        <p:spPr>
          <a:xfrm>
            <a:off x="625475" y="0"/>
            <a:ext cx="5105399" cy="2285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0" name="Shape 130"/>
          <p:cNvSpPr txBox="1"/>
          <p:nvPr>
            <p:ph idx="10" type="dt"/>
          </p:nvPr>
        </p:nvSpPr>
        <p:spPr>
          <a:xfrm>
            <a:off x="7023100" y="0"/>
            <a:ext cx="1066799" cy="228599"/>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1" name="Shape 131"/>
          <p:cNvSpPr txBox="1"/>
          <p:nvPr>
            <p:ph idx="12" type="sldNum"/>
          </p:nvPr>
        </p:nvSpPr>
        <p:spPr>
          <a:xfrm>
            <a:off x="8289925" y="0"/>
            <a:ext cx="854074" cy="228599"/>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2" name="Shape 132"/>
        <p:cNvGrpSpPr/>
        <p:nvPr/>
      </p:nvGrpSpPr>
      <p:grpSpPr>
        <a:xfrm>
          <a:off x="0" y="0"/>
          <a:ext cx="0" cy="0"/>
          <a:chOff x="0" y="0"/>
          <a:chExt cx="0" cy="0"/>
        </a:xfrm>
      </p:grpSpPr>
      <p:sp>
        <p:nvSpPr>
          <p:cNvPr id="133" name="Shape 133"/>
          <p:cNvSpPr txBox="1"/>
          <p:nvPr>
            <p:ph type="title"/>
          </p:nvPr>
        </p:nvSpPr>
        <p:spPr>
          <a:xfrm>
            <a:off x="722312" y="3305175"/>
            <a:ext cx="7772400" cy="1021556"/>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i="0" sz="40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34" name="Shape 134"/>
          <p:cNvSpPr txBox="1"/>
          <p:nvPr>
            <p:ph idx="1" type="body"/>
          </p:nvPr>
        </p:nvSpPr>
        <p:spPr>
          <a:xfrm>
            <a:off x="722312" y="2180034"/>
            <a:ext cx="7772400" cy="1125140"/>
          </a:xfrm>
          <a:prstGeom prst="rect">
            <a:avLst/>
          </a:prstGeom>
          <a:noFill/>
          <a:ln>
            <a:noFill/>
          </a:ln>
        </p:spPr>
        <p:txBody>
          <a:bodyPr anchorCtr="0" anchor="b" bIns="91425" lIns="91425" rIns="91425" wrap="square" tIns="91425"/>
          <a:lstStyle>
            <a:lvl1pPr indent="0" lvl="0" marL="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rgbClr val="CC0000"/>
              </a:buClr>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rgbClr val="CC0000"/>
              </a:buClr>
              <a:buFont typeface="Noto Sans Symbols"/>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625475" y="0"/>
            <a:ext cx="5105399" cy="2285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6" name="Shape 136"/>
          <p:cNvSpPr txBox="1"/>
          <p:nvPr>
            <p:ph idx="10" type="dt"/>
          </p:nvPr>
        </p:nvSpPr>
        <p:spPr>
          <a:xfrm>
            <a:off x="7023100" y="0"/>
            <a:ext cx="1066799" cy="228599"/>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7" name="Shape 137"/>
          <p:cNvSpPr txBox="1"/>
          <p:nvPr>
            <p:ph idx="12" type="sldNum"/>
          </p:nvPr>
        </p:nvSpPr>
        <p:spPr>
          <a:xfrm>
            <a:off x="8289925" y="0"/>
            <a:ext cx="854074" cy="228599"/>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91377"/>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dk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ct val="100000"/>
              <a:buFont typeface="Lato"/>
              <a:defRPr b="0" sz="4800">
                <a:solidFill>
                  <a:schemeClr val="lt1"/>
                </a:solidFill>
                <a:latin typeface="Lato"/>
                <a:ea typeface="Lato"/>
                <a:cs typeface="Lato"/>
                <a:sym typeface="Lato"/>
              </a:defRPr>
            </a:lvl1pPr>
            <a:lvl2pPr lvl="1">
              <a:spcBef>
                <a:spcPts val="0"/>
              </a:spcBef>
              <a:buClr>
                <a:schemeClr val="lt1"/>
              </a:buClr>
              <a:buSzPct val="100000"/>
              <a:buFont typeface="Lato"/>
              <a:defRPr b="0" sz="4800">
                <a:solidFill>
                  <a:schemeClr val="lt1"/>
                </a:solidFill>
                <a:latin typeface="Lato"/>
                <a:ea typeface="Lato"/>
                <a:cs typeface="Lato"/>
                <a:sym typeface="Lato"/>
              </a:defRPr>
            </a:lvl2pPr>
            <a:lvl3pPr lvl="2">
              <a:spcBef>
                <a:spcPts val="0"/>
              </a:spcBef>
              <a:buClr>
                <a:schemeClr val="lt1"/>
              </a:buClr>
              <a:buSzPct val="100000"/>
              <a:buFont typeface="Lato"/>
              <a:defRPr b="0" sz="4800">
                <a:solidFill>
                  <a:schemeClr val="lt1"/>
                </a:solidFill>
                <a:latin typeface="Lato"/>
                <a:ea typeface="Lato"/>
                <a:cs typeface="Lato"/>
                <a:sym typeface="Lato"/>
              </a:defRPr>
            </a:lvl3pPr>
            <a:lvl4pPr lvl="3">
              <a:spcBef>
                <a:spcPts val="0"/>
              </a:spcBef>
              <a:buClr>
                <a:schemeClr val="lt1"/>
              </a:buClr>
              <a:buSzPct val="100000"/>
              <a:buFont typeface="Lato"/>
              <a:defRPr b="0" sz="4800">
                <a:solidFill>
                  <a:schemeClr val="lt1"/>
                </a:solidFill>
                <a:latin typeface="Lato"/>
                <a:ea typeface="Lato"/>
                <a:cs typeface="Lato"/>
                <a:sym typeface="Lato"/>
              </a:defRPr>
            </a:lvl4pPr>
            <a:lvl5pPr lvl="4">
              <a:spcBef>
                <a:spcPts val="0"/>
              </a:spcBef>
              <a:buClr>
                <a:schemeClr val="lt1"/>
              </a:buClr>
              <a:buSzPct val="100000"/>
              <a:buFont typeface="Lato"/>
              <a:defRPr b="0" sz="4800">
                <a:solidFill>
                  <a:schemeClr val="lt1"/>
                </a:solidFill>
                <a:latin typeface="Lato"/>
                <a:ea typeface="Lato"/>
                <a:cs typeface="Lato"/>
                <a:sym typeface="Lato"/>
              </a:defRPr>
            </a:lvl5pPr>
            <a:lvl6pPr lvl="5">
              <a:spcBef>
                <a:spcPts val="0"/>
              </a:spcBef>
              <a:buClr>
                <a:schemeClr val="lt1"/>
              </a:buClr>
              <a:buSzPct val="100000"/>
              <a:buFont typeface="Lato"/>
              <a:defRPr b="0" sz="4800">
                <a:solidFill>
                  <a:schemeClr val="lt1"/>
                </a:solidFill>
                <a:latin typeface="Lato"/>
                <a:ea typeface="Lato"/>
                <a:cs typeface="Lato"/>
                <a:sym typeface="Lato"/>
              </a:defRPr>
            </a:lvl6pPr>
            <a:lvl7pPr lvl="6">
              <a:spcBef>
                <a:spcPts val="0"/>
              </a:spcBef>
              <a:buClr>
                <a:schemeClr val="lt1"/>
              </a:buClr>
              <a:buSzPct val="100000"/>
              <a:buFont typeface="Lato"/>
              <a:defRPr b="0" sz="4800">
                <a:solidFill>
                  <a:schemeClr val="lt1"/>
                </a:solidFill>
                <a:latin typeface="Lato"/>
                <a:ea typeface="Lato"/>
                <a:cs typeface="Lato"/>
                <a:sym typeface="Lato"/>
              </a:defRPr>
            </a:lvl7pPr>
            <a:lvl8pPr lvl="7">
              <a:spcBef>
                <a:spcPts val="0"/>
              </a:spcBef>
              <a:buClr>
                <a:schemeClr val="lt1"/>
              </a:buClr>
              <a:buSzPct val="100000"/>
              <a:buFont typeface="Lato"/>
              <a:defRPr b="0" sz="4800">
                <a:solidFill>
                  <a:schemeClr val="lt1"/>
                </a:solidFill>
                <a:latin typeface="Lato"/>
                <a:ea typeface="Lato"/>
                <a:cs typeface="Lato"/>
                <a:sym typeface="Lato"/>
              </a:defRPr>
            </a:lvl8pPr>
            <a:lvl9pPr lvl="8">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37" name="Shape 3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107950"/>
            <a:ext cx="4045200" cy="16836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845200"/>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7" name="Shape 4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91350"/>
            <a:ext cx="8520600" cy="626100"/>
          </a:xfrm>
          <a:prstGeom prst="rect">
            <a:avLst/>
          </a:prstGeom>
          <a:noFill/>
          <a:ln>
            <a:noFill/>
          </a:ln>
        </p:spPr>
        <p:txBody>
          <a:bodyPr anchorCtr="0" anchor="t" bIns="91425" lIns="91425" rIns="91425" wrap="square" tIns="91425"/>
          <a:lstStyle>
            <a:lvl1pPr lvl="0">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 name="Shape 55"/>
        <p:cNvGrpSpPr/>
        <p:nvPr/>
      </p:nvGrpSpPr>
      <p:grpSpPr>
        <a:xfrm>
          <a:off x="0" y="0"/>
          <a:ext cx="0" cy="0"/>
          <a:chOff x="0" y="0"/>
          <a:chExt cx="0" cy="0"/>
        </a:xfrm>
      </p:grpSpPr>
      <p:pic>
        <p:nvPicPr>
          <p:cNvPr id="56" name="Shape 56"/>
          <p:cNvPicPr preferRelativeResize="0"/>
          <p:nvPr/>
        </p:nvPicPr>
        <p:blipFill rotWithShape="1">
          <a:blip r:embed="rId1">
            <a:alphaModFix/>
          </a:blip>
          <a:srcRect b="0" l="0" r="0" t="0"/>
          <a:stretch/>
        </p:blipFill>
        <p:spPr>
          <a:xfrm>
            <a:off x="7483475" y="4572000"/>
            <a:ext cx="680400" cy="326100"/>
          </a:xfrm>
          <a:prstGeom prst="rect">
            <a:avLst/>
          </a:prstGeom>
          <a:noFill/>
          <a:ln>
            <a:noFill/>
          </a:ln>
        </p:spPr>
      </p:pic>
      <p:sp>
        <p:nvSpPr>
          <p:cNvPr id="57" name="Shape 57"/>
          <p:cNvSpPr txBox="1"/>
          <p:nvPr/>
        </p:nvSpPr>
        <p:spPr>
          <a:xfrm>
            <a:off x="0" y="-57150"/>
            <a:ext cx="9144000" cy="1943100"/>
          </a:xfrm>
          <a:prstGeom prst="rect">
            <a:avLst/>
          </a:prstGeom>
          <a:gradFill>
            <a:gsLst>
              <a:gs pos="0">
                <a:srgbClr val="333333"/>
              </a:gs>
              <a:gs pos="100000">
                <a:schemeClr val="dk1"/>
              </a:gs>
            </a:gsLst>
            <a:lin ang="5400000"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8" name="Shape 58"/>
          <p:cNvSpPr txBox="1"/>
          <p:nvPr/>
        </p:nvSpPr>
        <p:spPr>
          <a:xfrm>
            <a:off x="609600" y="4629150"/>
            <a:ext cx="4664075" cy="2059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0" i="0" lang="en" sz="1200" u="none">
                <a:solidFill>
                  <a:schemeClr val="dk1"/>
                </a:solidFill>
                <a:latin typeface="Arial"/>
                <a:ea typeface="Arial"/>
                <a:cs typeface="Arial"/>
                <a:sym typeface="Arial"/>
              </a:rPr>
              <a:t>Boston University Metropolitan College</a:t>
            </a:r>
          </a:p>
        </p:txBody>
      </p:sp>
      <p:sp>
        <p:nvSpPr>
          <p:cNvPr id="59" name="Shape 59"/>
          <p:cNvSpPr txBox="1"/>
          <p:nvPr>
            <p:ph type="title"/>
          </p:nvPr>
        </p:nvSpPr>
        <p:spPr>
          <a:xfrm>
            <a:off x="609600" y="571500"/>
            <a:ext cx="7924799" cy="514349"/>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60" name="Shape 60"/>
          <p:cNvSpPr txBox="1"/>
          <p:nvPr>
            <p:ph idx="1" type="body"/>
          </p:nvPr>
        </p:nvSpPr>
        <p:spPr>
          <a:xfrm>
            <a:off x="609600" y="1371600"/>
            <a:ext cx="7924799"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 name="Shape 64"/>
        <p:cNvGrpSpPr/>
        <p:nvPr/>
      </p:nvGrpSpPr>
      <p:grpSpPr>
        <a:xfrm>
          <a:off x="0" y="0"/>
          <a:ext cx="0" cy="0"/>
          <a:chOff x="0" y="0"/>
          <a:chExt cx="0" cy="0"/>
        </a:xfrm>
      </p:grpSpPr>
      <p:sp>
        <p:nvSpPr>
          <p:cNvPr id="65" name="Shape 65"/>
          <p:cNvSpPr txBox="1"/>
          <p:nvPr/>
        </p:nvSpPr>
        <p:spPr>
          <a:xfrm>
            <a:off x="0" y="-32146"/>
            <a:ext cx="9144000" cy="260746"/>
          </a:xfrm>
          <a:prstGeom prst="rect">
            <a:avLst/>
          </a:prstGeom>
          <a:gradFill>
            <a:gsLst>
              <a:gs pos="0">
                <a:srgbClr val="333333"/>
              </a:gs>
              <a:gs pos="100000">
                <a:schemeClr val="dk1"/>
              </a:gs>
            </a:gsLst>
            <a:lin ang="5400000"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6" name="Shape 66"/>
          <p:cNvSpPr txBox="1"/>
          <p:nvPr>
            <p:ph type="title"/>
          </p:nvPr>
        </p:nvSpPr>
        <p:spPr>
          <a:xfrm>
            <a:off x="609600" y="571500"/>
            <a:ext cx="7924799" cy="514349"/>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67" name="Shape 67"/>
          <p:cNvSpPr txBox="1"/>
          <p:nvPr>
            <p:ph idx="1" type="body"/>
          </p:nvPr>
        </p:nvSpPr>
        <p:spPr>
          <a:xfrm>
            <a:off x="609600" y="1371600"/>
            <a:ext cx="7924799"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8" name="Shape 68"/>
          <p:cNvSpPr txBox="1"/>
          <p:nvPr>
            <p:ph idx="11" type="ftr"/>
          </p:nvPr>
        </p:nvSpPr>
        <p:spPr>
          <a:xfrm>
            <a:off x="625475" y="0"/>
            <a:ext cx="5105399" cy="2285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69" name="Shape 69"/>
          <p:cNvSpPr txBox="1"/>
          <p:nvPr/>
        </p:nvSpPr>
        <p:spPr>
          <a:xfrm>
            <a:off x="609600" y="1143000"/>
            <a:ext cx="7924799" cy="2059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b="1" i="0" lang="en" sz="1200" u="none">
                <a:solidFill>
                  <a:schemeClr val="lt1"/>
                </a:solidFill>
                <a:latin typeface="Arial"/>
                <a:ea typeface="Arial"/>
                <a:cs typeface="Arial"/>
                <a:sym typeface="Arial"/>
              </a:rPr>
              <a:t>Boston University</a:t>
            </a:r>
            <a:r>
              <a:rPr b="0" i="0" lang="en" sz="1200" u="none">
                <a:solidFill>
                  <a:schemeClr val="lt1"/>
                </a:solidFill>
                <a:latin typeface="Arial"/>
                <a:ea typeface="Arial"/>
                <a:cs typeface="Arial"/>
                <a:sym typeface="Arial"/>
              </a:rPr>
              <a:t> Slideshow Title Goes Here</a:t>
            </a:r>
          </a:p>
        </p:txBody>
      </p:sp>
      <p:pic>
        <p:nvPicPr>
          <p:cNvPr id="70" name="Shape 70"/>
          <p:cNvPicPr preferRelativeResize="0"/>
          <p:nvPr/>
        </p:nvPicPr>
        <p:blipFill rotWithShape="1">
          <a:blip r:embed="rId1">
            <a:alphaModFix/>
          </a:blip>
          <a:srcRect b="0" l="0" r="0" t="0"/>
          <a:stretch/>
        </p:blipFill>
        <p:spPr>
          <a:xfrm>
            <a:off x="7483475" y="4572000"/>
            <a:ext cx="806400" cy="326100"/>
          </a:xfrm>
          <a:prstGeom prst="rect">
            <a:avLst/>
          </a:prstGeom>
          <a:noFill/>
          <a:ln>
            <a:noFill/>
          </a:ln>
        </p:spPr>
      </p:pic>
      <p:sp>
        <p:nvSpPr>
          <p:cNvPr id="71" name="Shape 71"/>
          <p:cNvSpPr txBox="1"/>
          <p:nvPr>
            <p:ph idx="10" type="dt"/>
          </p:nvPr>
        </p:nvSpPr>
        <p:spPr>
          <a:xfrm>
            <a:off x="7023100" y="0"/>
            <a:ext cx="1066799" cy="228599"/>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72" name="Shape 72"/>
          <p:cNvSpPr txBox="1"/>
          <p:nvPr/>
        </p:nvSpPr>
        <p:spPr>
          <a:xfrm>
            <a:off x="609600" y="4629150"/>
            <a:ext cx="4664075" cy="2059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0" i="0" lang="en" sz="1200" u="none">
                <a:solidFill>
                  <a:schemeClr val="dk1"/>
                </a:solidFill>
                <a:latin typeface="Arial"/>
                <a:ea typeface="Arial"/>
                <a:cs typeface="Arial"/>
                <a:sym typeface="Arial"/>
              </a:rPr>
              <a:t>Boston University Metropolitan College</a:t>
            </a:r>
          </a:p>
        </p:txBody>
      </p:sp>
      <p:sp>
        <p:nvSpPr>
          <p:cNvPr id="73" name="Shape 73"/>
          <p:cNvSpPr txBox="1"/>
          <p:nvPr>
            <p:ph idx="12" type="sldNum"/>
          </p:nvPr>
        </p:nvSpPr>
        <p:spPr>
          <a:xfrm>
            <a:off x="8289925" y="0"/>
            <a:ext cx="854074" cy="228599"/>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cxnSp>
        <p:nvCxnSpPr>
          <p:cNvPr id="74" name="Shape 74"/>
          <p:cNvCxnSpPr/>
          <p:nvPr/>
        </p:nvCxnSpPr>
        <p:spPr>
          <a:xfrm>
            <a:off x="8189911" y="57150"/>
            <a:ext cx="1587" cy="114299"/>
          </a:xfrm>
          <a:prstGeom prst="straightConnector1">
            <a:avLst/>
          </a:prstGeom>
          <a:noFill/>
          <a:ln cap="flat" cmpd="sng" w="12700">
            <a:solidFill>
              <a:srgbClr val="4D4D4D"/>
            </a:solidFill>
            <a:prstDash val="solid"/>
            <a:miter lim="800000"/>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github.com/buse2017fall/SoftwareEngineering" TargetMode="External"/><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www.usability.gov/how-to-and-tools/methods/use-case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hyperlink" Target="http://www.aha.io/?ref=quora.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hyperlink" Target="https://www.fusioo.com/?utm_campaign=tb&amp;utm_content=89278&amp;utm_medium=a&amp;utm_source=quor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8.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609600" y="532209"/>
            <a:ext cx="7772400" cy="1257299"/>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a:t>Sprint ZERO</a:t>
            </a:r>
          </a:p>
        </p:txBody>
      </p:sp>
      <p:pic>
        <p:nvPicPr>
          <p:cNvPr id="144" name="Shape 144"/>
          <p:cNvPicPr preferRelativeResize="0"/>
          <p:nvPr/>
        </p:nvPicPr>
        <p:blipFill>
          <a:blip r:embed="rId3">
            <a:alphaModFix/>
          </a:blip>
          <a:stretch>
            <a:fillRect/>
          </a:stretch>
        </p:blipFill>
        <p:spPr>
          <a:xfrm>
            <a:off x="609600" y="162499"/>
            <a:ext cx="766650" cy="953800"/>
          </a:xfrm>
          <a:prstGeom prst="rect">
            <a:avLst/>
          </a:prstGeom>
          <a:noFill/>
          <a:ln>
            <a:noFill/>
          </a:ln>
        </p:spPr>
      </p:pic>
      <p:pic>
        <p:nvPicPr>
          <p:cNvPr id="145" name="Shape 145"/>
          <p:cNvPicPr preferRelativeResize="0"/>
          <p:nvPr/>
        </p:nvPicPr>
        <p:blipFill>
          <a:blip r:embed="rId4">
            <a:alphaModFix/>
          </a:blip>
          <a:stretch>
            <a:fillRect/>
          </a:stretch>
        </p:blipFill>
        <p:spPr>
          <a:xfrm>
            <a:off x="3886275" y="1918745"/>
            <a:ext cx="5003549" cy="2613499"/>
          </a:xfrm>
          <a:prstGeom prst="rect">
            <a:avLst/>
          </a:prstGeom>
          <a:noFill/>
          <a:ln>
            <a:noFill/>
          </a:ln>
        </p:spPr>
      </p:pic>
      <p:sp>
        <p:nvSpPr>
          <p:cNvPr id="146" name="Shape 146"/>
          <p:cNvSpPr txBox="1"/>
          <p:nvPr/>
        </p:nvSpPr>
        <p:spPr>
          <a:xfrm>
            <a:off x="593475" y="2101900"/>
            <a:ext cx="3004500" cy="24852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pic>
        <p:nvPicPr>
          <p:cNvPr id="147" name="Shape 147"/>
          <p:cNvPicPr preferRelativeResize="0"/>
          <p:nvPr/>
        </p:nvPicPr>
        <p:blipFill>
          <a:blip r:embed="rId5">
            <a:alphaModFix/>
          </a:blip>
          <a:stretch>
            <a:fillRect/>
          </a:stretch>
        </p:blipFill>
        <p:spPr>
          <a:xfrm>
            <a:off x="174398" y="2173712"/>
            <a:ext cx="3423575" cy="234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lang="en"/>
              <a:t>Nonfunctional requirement</a:t>
            </a:r>
          </a:p>
        </p:txBody>
      </p:sp>
      <p:sp>
        <p:nvSpPr>
          <p:cNvPr id="253" name="Shape 253"/>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rtl="0">
              <a:spcBef>
                <a:spcPts val="0"/>
              </a:spcBef>
              <a:buNone/>
            </a:pPr>
            <a:r>
              <a:rPr lang="en" sz="1600"/>
              <a:t>Language - English </a:t>
            </a:r>
          </a:p>
          <a:p>
            <a:pPr lvl="0" rtl="0">
              <a:spcBef>
                <a:spcPts val="0"/>
              </a:spcBef>
              <a:buNone/>
            </a:pPr>
            <a:r>
              <a:rPr lang="en" sz="1600"/>
              <a:t>Response time: 3 seconds</a:t>
            </a:r>
          </a:p>
          <a:p>
            <a:pPr lvl="0" rtl="0">
              <a:spcBef>
                <a:spcPts val="0"/>
              </a:spcBef>
              <a:buNone/>
            </a:pPr>
            <a:r>
              <a:rPr lang="en" sz="1600"/>
              <a:t>Difficulty of using : Application shall be very easy to use and intuitive</a:t>
            </a:r>
          </a:p>
          <a:p>
            <a:pPr lvl="0" rtl="0">
              <a:spcBef>
                <a:spcPts val="0"/>
              </a:spcBef>
              <a:buNone/>
            </a:pPr>
            <a:r>
              <a:rPr lang="en" sz="1600"/>
              <a:t>Host server: Digital Ocean</a:t>
            </a:r>
          </a:p>
          <a:p>
            <a:pPr lvl="0">
              <a:spcBef>
                <a:spcPts val="0"/>
              </a:spcBef>
              <a:buNone/>
            </a:pPr>
            <a:r>
              <a:rPr lang="en" sz="1600"/>
              <a:t>Tools: </a:t>
            </a:r>
          </a:p>
          <a:p>
            <a:pPr indent="-190500" lvl="0" marL="800100">
              <a:spcBef>
                <a:spcPts val="0"/>
              </a:spcBef>
              <a:buNone/>
            </a:pPr>
            <a:r>
              <a:rPr lang="en" sz="1600"/>
              <a:t>Database - MySQL </a:t>
            </a:r>
          </a:p>
          <a:p>
            <a:pPr indent="-260350" lvl="0" marL="800100" rtl="0">
              <a:spcBef>
                <a:spcPts val="0"/>
              </a:spcBef>
              <a:buClr>
                <a:schemeClr val="dk1"/>
              </a:buClr>
              <a:buSzPct val="68750"/>
              <a:buFont typeface="Arial"/>
              <a:buNone/>
            </a:pPr>
            <a:r>
              <a:rPr lang="en" sz="1600"/>
              <a:t>IDE - Intellij </a:t>
            </a:r>
          </a:p>
          <a:p>
            <a:pPr indent="-260350" lvl="0" marL="800100" rtl="0">
              <a:spcBef>
                <a:spcPts val="0"/>
              </a:spcBef>
              <a:buClr>
                <a:schemeClr val="dk1"/>
              </a:buClr>
              <a:buSzPct val="68750"/>
              <a:buFont typeface="Arial"/>
              <a:buNone/>
            </a:pPr>
            <a:r>
              <a:rPr lang="en" sz="1600"/>
              <a:t>Local LAMP environment - MAMP</a:t>
            </a:r>
          </a:p>
          <a:p>
            <a:pPr lvl="0">
              <a:spcBef>
                <a:spcPts val="0"/>
              </a:spcBef>
              <a:buNone/>
            </a:pPr>
            <a:r>
              <a:rPr lang="en" sz="1600"/>
              <a:t>Scalability : 100 concurrent users</a:t>
            </a:r>
          </a:p>
          <a:p>
            <a:pPr lvl="0" rtl="0">
              <a:spcBef>
                <a:spcPts val="0"/>
              </a:spcBef>
              <a:buNone/>
            </a:pPr>
            <a:r>
              <a:rPr lang="en" sz="1600"/>
              <a:t>Site security: the site salt and hash user passwords and prevent basic SQL injection</a:t>
            </a:r>
          </a:p>
        </p:txBody>
      </p:sp>
      <p:pic>
        <p:nvPicPr>
          <p:cNvPr id="254" name="Shape 254"/>
          <p:cNvPicPr preferRelativeResize="0"/>
          <p:nvPr/>
        </p:nvPicPr>
        <p:blipFill>
          <a:blip r:embed="rId3">
            <a:alphaModFix/>
          </a:blip>
          <a:stretch>
            <a:fillRect/>
          </a:stretch>
        </p:blipFill>
        <p:spPr>
          <a:xfrm>
            <a:off x="7048025" y="1959449"/>
            <a:ext cx="1903799" cy="1224625"/>
          </a:xfrm>
          <a:prstGeom prst="rect">
            <a:avLst/>
          </a:prstGeom>
          <a:noFill/>
          <a:ln>
            <a:noFill/>
          </a:ln>
        </p:spPr>
      </p:pic>
      <p:pic>
        <p:nvPicPr>
          <p:cNvPr id="255" name="Shape 255"/>
          <p:cNvPicPr preferRelativeResize="0"/>
          <p:nvPr/>
        </p:nvPicPr>
        <p:blipFill>
          <a:blip r:embed="rId4">
            <a:alphaModFix/>
          </a:blip>
          <a:stretch>
            <a:fillRect/>
          </a:stretch>
        </p:blipFill>
        <p:spPr>
          <a:xfrm>
            <a:off x="4874071" y="3184049"/>
            <a:ext cx="3695649" cy="686624"/>
          </a:xfrm>
          <a:prstGeom prst="rect">
            <a:avLst/>
          </a:prstGeom>
          <a:noFill/>
          <a:ln>
            <a:noFill/>
          </a:ln>
        </p:spPr>
      </p:pic>
      <p:pic>
        <p:nvPicPr>
          <p:cNvPr id="256" name="Shape 256"/>
          <p:cNvPicPr preferRelativeResize="0"/>
          <p:nvPr/>
        </p:nvPicPr>
        <p:blipFill>
          <a:blip r:embed="rId5">
            <a:alphaModFix/>
          </a:blip>
          <a:stretch>
            <a:fillRect/>
          </a:stretch>
        </p:blipFill>
        <p:spPr>
          <a:xfrm>
            <a:off x="7305948" y="734787"/>
            <a:ext cx="1228463" cy="1224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263" name="Shape 263"/>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264" name="Shape 264"/>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65" name="Shape 265"/>
          <p:cNvSpPr txBox="1"/>
          <p:nvPr>
            <p:ph idx="1" type="body"/>
          </p:nvPr>
        </p:nvSpPr>
        <p:spPr>
          <a:xfrm>
            <a:off x="308875" y="659700"/>
            <a:ext cx="7924800" cy="2914800"/>
          </a:xfrm>
          <a:prstGeom prst="rect">
            <a:avLst/>
          </a:prstGeom>
          <a:noFill/>
          <a:ln>
            <a:noFill/>
          </a:ln>
        </p:spPr>
        <p:txBody>
          <a:bodyPr anchorCtr="0" anchor="t" bIns="45700" lIns="91425" rIns="91425" wrap="square" tIns="45700">
            <a:noAutofit/>
          </a:bodyPr>
          <a:lstStyle/>
          <a:p>
            <a:pPr indent="-69850" lvl="0" marL="457200" rtl="0" algn="ctr">
              <a:lnSpc>
                <a:spcPct val="115000"/>
              </a:lnSpc>
              <a:spcBef>
                <a:spcPts val="0"/>
              </a:spcBef>
              <a:buClr>
                <a:schemeClr val="dk1"/>
              </a:buClr>
              <a:buSzPct val="30555"/>
              <a:buFont typeface="Arial"/>
              <a:buNone/>
            </a:pPr>
            <a:r>
              <a:rPr b="1" lang="en" sz="3600">
                <a:latin typeface="Times New Roman"/>
                <a:ea typeface="Times New Roman"/>
                <a:cs typeface="Times New Roman"/>
                <a:sym typeface="Times New Roman"/>
              </a:rPr>
              <a:t>Quality Assurance</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Metrics: </a:t>
            </a:r>
            <a:r>
              <a:rPr lang="en" sz="1800">
                <a:latin typeface="Times New Roman"/>
                <a:ea typeface="Times New Roman"/>
                <a:cs typeface="Times New Roman"/>
                <a:sym typeface="Times New Roman"/>
              </a:rPr>
              <a:t>Products Metrics &amp; Process Metrics</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Standard: </a:t>
            </a:r>
            <a:r>
              <a:rPr lang="en" sz="1800">
                <a:latin typeface="Times New Roman"/>
                <a:ea typeface="Times New Roman"/>
                <a:cs typeface="Times New Roman"/>
                <a:sym typeface="Times New Roman"/>
              </a:rPr>
              <a:t>Documentation Standard &amp; Coding Standard</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Testing:</a:t>
            </a:r>
          </a:p>
          <a:p>
            <a:pPr indent="-342900" lvl="0" marL="457200" rtl="0">
              <a:spcBef>
                <a:spcPts val="0"/>
              </a:spcBef>
              <a:buSzPct val="100000"/>
              <a:buFont typeface="Times New Roman"/>
            </a:pPr>
            <a:r>
              <a:rPr b="1" lang="en" sz="1800">
                <a:latin typeface="Times New Roman"/>
                <a:ea typeface="Times New Roman"/>
                <a:cs typeface="Times New Roman"/>
                <a:sym typeface="Times New Roman"/>
              </a:rPr>
              <a:t>Defect Management:</a:t>
            </a:r>
          </a:p>
          <a:p>
            <a:pPr indent="457200" lvl="0" marL="457200" rtl="0">
              <a:spcBef>
                <a:spcPts val="0"/>
              </a:spcBef>
              <a:buNone/>
            </a:pPr>
            <a:r>
              <a:rPr lang="en" sz="1600">
                <a:latin typeface="Times New Roman"/>
                <a:ea typeface="Times New Roman"/>
                <a:cs typeface="Times New Roman"/>
                <a:sym typeface="Times New Roman"/>
              </a:rPr>
              <a:t>Defect Severity is a classification of software defect (bug) to indicate the degree of negative impact on the quality of software</a:t>
            </a:r>
          </a:p>
          <a:p>
            <a:pPr indent="457200" lvl="0" marL="457200" rtl="0">
              <a:lnSpc>
                <a:spcPct val="115000"/>
              </a:lnSpc>
              <a:spcBef>
                <a:spcPts val="0"/>
              </a:spcBef>
              <a:buNone/>
            </a:pPr>
            <a:r>
              <a:rPr lang="en" sz="1600">
                <a:latin typeface="Times New Roman"/>
                <a:ea typeface="Times New Roman"/>
                <a:cs typeface="Times New Roman"/>
                <a:sym typeface="Times New Roman"/>
              </a:rPr>
              <a:t>Defect priority determines how quickly the defect turnaround time must be</a:t>
            </a:r>
          </a:p>
          <a:p>
            <a:pPr indent="-342900" lvl="0" marL="457200" rtl="0">
              <a:spcBef>
                <a:spcPts val="0"/>
              </a:spcBef>
              <a:buSzPct val="100000"/>
              <a:buFont typeface="Times New Roman"/>
            </a:pPr>
            <a:r>
              <a:rPr b="1" lang="en" sz="1800">
                <a:latin typeface="Times New Roman"/>
                <a:ea typeface="Times New Roman"/>
                <a:cs typeface="Times New Roman"/>
                <a:sym typeface="Times New Roman"/>
              </a:rPr>
              <a:t>Tools:</a:t>
            </a:r>
            <a:r>
              <a:rPr lang="en" sz="1800"/>
              <a:t> </a:t>
            </a:r>
            <a:r>
              <a:rPr lang="en" sz="1800">
                <a:latin typeface="Times New Roman"/>
                <a:ea typeface="Times New Roman"/>
                <a:cs typeface="Times New Roman"/>
                <a:sym typeface="Times New Roman"/>
              </a:rPr>
              <a:t>Plutora Test, Backlog</a:t>
            </a:r>
          </a:p>
          <a:p>
            <a:pPr indent="457200" lvl="0" marL="457200" rtl="0">
              <a:lnSpc>
                <a:spcPct val="115000"/>
              </a:lnSpc>
              <a:spcBef>
                <a:spcPts val="0"/>
              </a:spcBef>
              <a:buNone/>
            </a:pPr>
            <a:r>
              <a:t/>
            </a:r>
            <a:endParaRPr sz="1600">
              <a:latin typeface="Times New Roman"/>
              <a:ea typeface="Times New Roman"/>
              <a:cs typeface="Times New Roman"/>
              <a:sym typeface="Times New Roman"/>
            </a:endParaRPr>
          </a:p>
          <a:p>
            <a:pPr indent="-69850" lvl="0" marL="0" rtl="0">
              <a:spcBef>
                <a:spcPts val="0"/>
              </a:spcBef>
              <a:buClr>
                <a:srgbClr val="000000"/>
              </a:buClr>
              <a:buSzPct val="61111"/>
              <a:buFont typeface="Arial"/>
              <a:buNone/>
            </a:pPr>
            <a:r>
              <a:t/>
            </a:r>
            <a:endParaRPr b="1" sz="1800"/>
          </a:p>
          <a:p>
            <a:pPr indent="-69850" lvl="0" marL="0" rtl="0">
              <a:spcBef>
                <a:spcPts val="0"/>
              </a:spcBef>
              <a:buSzPct val="78571"/>
              <a:buFont typeface="Arial"/>
              <a:buNone/>
            </a:pPr>
            <a:r>
              <a:t/>
            </a:r>
            <a:endParaRPr sz="1400"/>
          </a:p>
        </p:txBody>
      </p:sp>
      <p:sp>
        <p:nvSpPr>
          <p:cNvPr id="266" name="Shape 266"/>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images.jpeg" id="267" name="Shape 267"/>
          <p:cNvPicPr preferRelativeResize="0"/>
          <p:nvPr/>
        </p:nvPicPr>
        <p:blipFill>
          <a:blip r:embed="rId3">
            <a:alphaModFix/>
          </a:blip>
          <a:stretch>
            <a:fillRect/>
          </a:stretch>
        </p:blipFill>
        <p:spPr>
          <a:xfrm>
            <a:off x="6837475" y="959537"/>
            <a:ext cx="1953349" cy="141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lang="en"/>
              <a:t>Management Plan</a:t>
            </a:r>
          </a:p>
        </p:txBody>
      </p:sp>
      <p:sp>
        <p:nvSpPr>
          <p:cNvPr id="273" name="Shape 273"/>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228600" lvl="0" marL="457200" rtl="0">
              <a:lnSpc>
                <a:spcPct val="150000"/>
              </a:lnSpc>
              <a:spcBef>
                <a:spcPts val="0"/>
              </a:spcBef>
            </a:pPr>
            <a:r>
              <a:rPr lang="en"/>
              <a:t>Process Model</a:t>
            </a:r>
          </a:p>
          <a:p>
            <a:pPr indent="-355600" lvl="1" marL="914400" rtl="0">
              <a:lnSpc>
                <a:spcPct val="150000"/>
              </a:lnSpc>
              <a:spcBef>
                <a:spcPts val="0"/>
              </a:spcBef>
              <a:buSzPct val="100000"/>
            </a:pPr>
            <a:r>
              <a:rPr lang="en" sz="2000"/>
              <a:t>Scrum ---- Major Model</a:t>
            </a:r>
          </a:p>
          <a:p>
            <a:pPr indent="-355600" lvl="1" marL="914400">
              <a:lnSpc>
                <a:spcPct val="150000"/>
              </a:lnSpc>
              <a:spcBef>
                <a:spcPts val="0"/>
              </a:spcBef>
              <a:buSzPct val="100000"/>
            </a:pPr>
            <a:r>
              <a:rPr lang="en" sz="2000"/>
              <a:t>eX</a:t>
            </a:r>
            <a:r>
              <a:rPr lang="en" sz="2000"/>
              <a:t>treme</a:t>
            </a:r>
            <a:r>
              <a:rPr lang="en" sz="2000"/>
              <a:t> Programming---Risk </a:t>
            </a:r>
            <a:r>
              <a:rPr lang="en" sz="2000"/>
              <a:t>Management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t/>
            </a:r>
            <a:endParaRPr/>
          </a:p>
        </p:txBody>
      </p:sp>
      <p:sp>
        <p:nvSpPr>
          <p:cNvPr id="279" name="Shape 279"/>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80" name="Shape 280"/>
          <p:cNvPicPr preferRelativeResize="0"/>
          <p:nvPr/>
        </p:nvPicPr>
        <p:blipFill>
          <a:blip r:embed="rId3">
            <a:alphaModFix/>
          </a:blip>
          <a:stretch>
            <a:fillRect/>
          </a:stretch>
        </p:blipFill>
        <p:spPr>
          <a:xfrm>
            <a:off x="685800" y="482074"/>
            <a:ext cx="7686774" cy="4045674"/>
          </a:xfrm>
          <a:prstGeom prst="rect">
            <a:avLst/>
          </a:prstGeom>
          <a:noFill/>
          <a:ln>
            <a:noFill/>
          </a:ln>
        </p:spPr>
      </p:pic>
      <p:sp>
        <p:nvSpPr>
          <p:cNvPr id="281" name="Shape 281"/>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lang="en"/>
              <a:t>Management Plan(con.)</a:t>
            </a:r>
          </a:p>
        </p:txBody>
      </p:sp>
      <p:sp>
        <p:nvSpPr>
          <p:cNvPr id="287" name="Shape 287"/>
          <p:cNvSpPr txBox="1"/>
          <p:nvPr>
            <p:ph idx="1" type="body"/>
          </p:nvPr>
        </p:nvSpPr>
        <p:spPr>
          <a:xfrm>
            <a:off x="560125" y="1359225"/>
            <a:ext cx="7924800" cy="29148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
              <a:t>Roles </a:t>
            </a:r>
          </a:p>
          <a:p>
            <a:pPr indent="-355600" lvl="1" marL="914400" rtl="0">
              <a:lnSpc>
                <a:spcPct val="115000"/>
              </a:lnSpc>
              <a:spcBef>
                <a:spcPts val="0"/>
              </a:spcBef>
              <a:buSzPct val="100000"/>
            </a:pPr>
            <a:r>
              <a:rPr lang="en" sz="2000"/>
              <a:t>P. owner</a:t>
            </a:r>
          </a:p>
          <a:p>
            <a:pPr indent="-355600" lvl="2" marL="1371600" rtl="0">
              <a:lnSpc>
                <a:spcPct val="115000"/>
              </a:lnSpc>
              <a:spcBef>
                <a:spcPts val="0"/>
              </a:spcBef>
              <a:buSzPct val="100000"/>
            </a:pPr>
            <a:r>
              <a:rPr lang="en" sz="2000"/>
              <a:t>Whole team</a:t>
            </a:r>
          </a:p>
          <a:p>
            <a:pPr indent="-355600" lvl="1" marL="914400" rtl="0">
              <a:lnSpc>
                <a:spcPct val="115000"/>
              </a:lnSpc>
              <a:spcBef>
                <a:spcPts val="0"/>
              </a:spcBef>
              <a:buSzPct val="100000"/>
            </a:pPr>
            <a:r>
              <a:rPr lang="en" sz="2000"/>
              <a:t>S. Master</a:t>
            </a:r>
          </a:p>
          <a:p>
            <a:pPr indent="-355600" lvl="2" marL="1371600" rtl="0">
              <a:lnSpc>
                <a:spcPct val="115000"/>
              </a:lnSpc>
              <a:spcBef>
                <a:spcPts val="0"/>
              </a:spcBef>
              <a:buSzPct val="100000"/>
            </a:pPr>
            <a:r>
              <a:rPr lang="en" sz="2000"/>
              <a:t>Team Leader</a:t>
            </a:r>
          </a:p>
          <a:p>
            <a:pPr indent="-355600" lvl="1" marL="914400" rtl="0">
              <a:lnSpc>
                <a:spcPct val="115000"/>
              </a:lnSpc>
              <a:spcBef>
                <a:spcPts val="0"/>
              </a:spcBef>
              <a:buSzPct val="100000"/>
            </a:pPr>
            <a:r>
              <a:rPr lang="en" sz="2000"/>
              <a:t>Developers</a:t>
            </a:r>
          </a:p>
          <a:p>
            <a:pPr indent="-355600" lvl="2" marL="1371600" rtl="0">
              <a:lnSpc>
                <a:spcPct val="115000"/>
              </a:lnSpc>
              <a:spcBef>
                <a:spcPts val="0"/>
              </a:spcBef>
              <a:buSzPct val="100000"/>
            </a:pPr>
            <a:r>
              <a:rPr lang="en" sz="2000"/>
              <a:t>Whole team</a:t>
            </a:r>
          </a:p>
        </p:txBody>
      </p:sp>
      <p:sp>
        <p:nvSpPr>
          <p:cNvPr id="288" name="Shape 288"/>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pic>
        <p:nvPicPr>
          <p:cNvPr id="289" name="Shape 289"/>
          <p:cNvPicPr preferRelativeResize="0"/>
          <p:nvPr/>
        </p:nvPicPr>
        <p:blipFill>
          <a:blip r:embed="rId3">
            <a:alphaModFix/>
          </a:blip>
          <a:stretch>
            <a:fillRect/>
          </a:stretch>
        </p:blipFill>
        <p:spPr>
          <a:xfrm>
            <a:off x="4276224" y="1186950"/>
            <a:ext cx="4616725" cy="3365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Clr>
                <a:schemeClr val="dk1"/>
              </a:buClr>
              <a:buSzPct val="30555"/>
              <a:buFont typeface="Arial"/>
              <a:buNone/>
            </a:pPr>
            <a:r>
              <a:rPr lang="en"/>
              <a:t>Management Plan(con.)</a:t>
            </a:r>
          </a:p>
          <a:p>
            <a:pPr lvl="0">
              <a:spcBef>
                <a:spcPts val="0"/>
              </a:spcBef>
              <a:buNone/>
            </a:pPr>
            <a:r>
              <a:t/>
            </a:r>
            <a:endParaRPr/>
          </a:p>
        </p:txBody>
      </p:sp>
      <p:sp>
        <p:nvSpPr>
          <p:cNvPr id="295" name="Shape 295"/>
          <p:cNvSpPr txBox="1"/>
          <p:nvPr>
            <p:ph idx="1" type="body"/>
          </p:nvPr>
        </p:nvSpPr>
        <p:spPr>
          <a:xfrm>
            <a:off x="609600" y="1371600"/>
            <a:ext cx="3631200" cy="2914800"/>
          </a:xfrm>
          <a:prstGeom prst="rect">
            <a:avLst/>
          </a:prstGeom>
        </p:spPr>
        <p:txBody>
          <a:bodyPr anchorCtr="0" anchor="t" bIns="91425" lIns="91425" rIns="91425" wrap="square" tIns="91425">
            <a:noAutofit/>
          </a:bodyPr>
          <a:lstStyle/>
          <a:p>
            <a:pPr lvl="0">
              <a:lnSpc>
                <a:spcPct val="150000"/>
              </a:lnSpc>
              <a:spcBef>
                <a:spcPts val="0"/>
              </a:spcBef>
              <a:buNone/>
            </a:pPr>
            <a:r>
              <a:rPr lang="en"/>
              <a:t>Risk Management</a:t>
            </a:r>
          </a:p>
          <a:p>
            <a:pPr indent="-355600" lvl="0" marL="457200" rtl="0">
              <a:lnSpc>
                <a:spcPct val="150000"/>
              </a:lnSpc>
              <a:spcBef>
                <a:spcPts val="0"/>
              </a:spcBef>
              <a:buSzPct val="100000"/>
            </a:pPr>
            <a:r>
              <a:rPr lang="en" sz="2000"/>
              <a:t>Project risks (e.g.)</a:t>
            </a:r>
          </a:p>
          <a:p>
            <a:pPr indent="-355600" lvl="1" marL="914400" rtl="0">
              <a:lnSpc>
                <a:spcPct val="150000"/>
              </a:lnSpc>
              <a:spcBef>
                <a:spcPts val="0"/>
              </a:spcBef>
              <a:buSzPct val="100000"/>
            </a:pPr>
            <a:r>
              <a:rPr lang="en" sz="2000"/>
              <a:t>Retire</a:t>
            </a:r>
          </a:p>
          <a:p>
            <a:pPr indent="-355600" lvl="2" marL="1371600" rtl="0">
              <a:lnSpc>
                <a:spcPct val="150000"/>
              </a:lnSpc>
              <a:spcBef>
                <a:spcPts val="0"/>
              </a:spcBef>
              <a:buSzPct val="100000"/>
            </a:pPr>
            <a:r>
              <a:rPr lang="en" sz="2000"/>
              <a:t>Fully detailed project backlogs</a:t>
            </a:r>
          </a:p>
          <a:p>
            <a:pPr indent="-355600" lvl="2" marL="1371600" rtl="0">
              <a:lnSpc>
                <a:spcPct val="150000"/>
              </a:lnSpc>
              <a:spcBef>
                <a:spcPts val="0"/>
              </a:spcBef>
              <a:buSzPct val="100000"/>
            </a:pPr>
            <a:r>
              <a:rPr lang="en" sz="2000"/>
              <a:t>Sprint summary</a:t>
            </a:r>
          </a:p>
          <a:p>
            <a:pPr indent="0" lvl="0" marL="0" marR="0" rtl="0" algn="l">
              <a:lnSpc>
                <a:spcPct val="115000"/>
              </a:lnSpc>
              <a:spcBef>
                <a:spcPts val="480"/>
              </a:spcBef>
              <a:spcAft>
                <a:spcPts val="0"/>
              </a:spcAft>
              <a:buNone/>
            </a:pPr>
            <a:r>
              <a:t/>
            </a:r>
            <a:endParaRPr sz="2000"/>
          </a:p>
        </p:txBody>
      </p:sp>
      <p:pic>
        <p:nvPicPr>
          <p:cNvPr id="296" name="Shape 296"/>
          <p:cNvPicPr preferRelativeResize="0"/>
          <p:nvPr/>
        </p:nvPicPr>
        <p:blipFill>
          <a:blip r:embed="rId3">
            <a:alphaModFix/>
          </a:blip>
          <a:stretch>
            <a:fillRect/>
          </a:stretch>
        </p:blipFill>
        <p:spPr>
          <a:xfrm>
            <a:off x="4393200" y="1238100"/>
            <a:ext cx="4598399" cy="33304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Clr>
                <a:schemeClr val="dk1"/>
              </a:buClr>
              <a:buSzPct val="30555"/>
              <a:buFont typeface="Arial"/>
              <a:buNone/>
            </a:pPr>
            <a:r>
              <a:rPr lang="en"/>
              <a:t>Management Plan(con.)</a:t>
            </a:r>
          </a:p>
          <a:p>
            <a:pPr lvl="0">
              <a:spcBef>
                <a:spcPts val="0"/>
              </a:spcBef>
              <a:buClr>
                <a:schemeClr val="dk1"/>
              </a:buClr>
              <a:buSzPct val="30555"/>
              <a:buFont typeface="Arial"/>
              <a:buNone/>
            </a:pPr>
            <a:r>
              <a:t/>
            </a:r>
            <a:endParaRPr/>
          </a:p>
          <a:p>
            <a:pPr lvl="0">
              <a:spcBef>
                <a:spcPts val="0"/>
              </a:spcBef>
              <a:buNone/>
            </a:pPr>
            <a:r>
              <a:t/>
            </a:r>
            <a:endParaRPr/>
          </a:p>
        </p:txBody>
      </p:sp>
      <p:sp>
        <p:nvSpPr>
          <p:cNvPr id="302" name="Shape 302"/>
          <p:cNvSpPr txBox="1"/>
          <p:nvPr>
            <p:ph idx="1" type="body"/>
          </p:nvPr>
        </p:nvSpPr>
        <p:spPr>
          <a:xfrm>
            <a:off x="609600" y="1371600"/>
            <a:ext cx="5189100" cy="2914800"/>
          </a:xfrm>
          <a:prstGeom prst="rect">
            <a:avLst/>
          </a:prstGeom>
        </p:spPr>
        <p:txBody>
          <a:bodyPr anchorCtr="0" anchor="t" bIns="91425" lIns="91425" rIns="91425" wrap="square" tIns="91425">
            <a:noAutofit/>
          </a:bodyPr>
          <a:lstStyle/>
          <a:p>
            <a:pPr indent="0" lvl="0" marL="0" rtl="0">
              <a:lnSpc>
                <a:spcPct val="150000"/>
              </a:lnSpc>
              <a:spcBef>
                <a:spcPts val="0"/>
              </a:spcBef>
              <a:buNone/>
            </a:pPr>
            <a:r>
              <a:rPr lang="en"/>
              <a:t>Risk Management</a:t>
            </a:r>
          </a:p>
          <a:p>
            <a:pPr indent="-355600" lvl="0" marL="457200" rtl="0">
              <a:lnSpc>
                <a:spcPct val="150000"/>
              </a:lnSpc>
              <a:spcBef>
                <a:spcPts val="0"/>
              </a:spcBef>
              <a:buSzPct val="100000"/>
            </a:pPr>
            <a:r>
              <a:rPr lang="en" sz="2000"/>
              <a:t>Budget risks (Time is money)</a:t>
            </a:r>
          </a:p>
          <a:p>
            <a:pPr indent="-355600" lvl="1" marL="914400" rtl="0">
              <a:lnSpc>
                <a:spcPct val="150000"/>
              </a:lnSpc>
              <a:spcBef>
                <a:spcPts val="0"/>
              </a:spcBef>
              <a:buSzPct val="100000"/>
            </a:pPr>
            <a:r>
              <a:rPr lang="en" sz="2000"/>
              <a:t>Order requirements by priority</a:t>
            </a:r>
          </a:p>
          <a:p>
            <a:pPr indent="-355600" lvl="1" marL="914400" rtl="0">
              <a:lnSpc>
                <a:spcPct val="150000"/>
              </a:lnSpc>
              <a:spcBef>
                <a:spcPts val="0"/>
              </a:spcBef>
              <a:buSzPct val="100000"/>
            </a:pPr>
            <a:r>
              <a:rPr lang="en" sz="2000"/>
              <a:t>Assign  requirements to right developer</a:t>
            </a:r>
          </a:p>
        </p:txBody>
      </p:sp>
      <p:pic>
        <p:nvPicPr>
          <p:cNvPr id="303" name="Shape 303"/>
          <p:cNvPicPr preferRelativeResize="0"/>
          <p:nvPr/>
        </p:nvPicPr>
        <p:blipFill>
          <a:blip r:embed="rId3">
            <a:alphaModFix/>
          </a:blip>
          <a:stretch>
            <a:fillRect/>
          </a:stretch>
        </p:blipFill>
        <p:spPr>
          <a:xfrm>
            <a:off x="5981700" y="497850"/>
            <a:ext cx="3068874" cy="3916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Clr>
                <a:schemeClr val="dk1"/>
              </a:buClr>
              <a:buSzPct val="30555"/>
              <a:buFont typeface="Arial"/>
              <a:buNone/>
            </a:pPr>
            <a:r>
              <a:rPr lang="en"/>
              <a:t>Management Plan(con.)</a:t>
            </a:r>
          </a:p>
          <a:p>
            <a:pPr lvl="0">
              <a:spcBef>
                <a:spcPts val="0"/>
              </a:spcBef>
              <a:buClr>
                <a:schemeClr val="dk1"/>
              </a:buClr>
              <a:buSzPct val="30555"/>
              <a:buFont typeface="Arial"/>
              <a:buNone/>
            </a:pPr>
            <a:r>
              <a:t/>
            </a:r>
            <a:endParaRPr/>
          </a:p>
          <a:p>
            <a:pPr lvl="0">
              <a:spcBef>
                <a:spcPts val="0"/>
              </a:spcBef>
              <a:buNone/>
            </a:pPr>
            <a:r>
              <a:t/>
            </a:r>
            <a:endParaRPr/>
          </a:p>
        </p:txBody>
      </p:sp>
      <p:sp>
        <p:nvSpPr>
          <p:cNvPr id="309" name="Shape 309"/>
          <p:cNvSpPr txBox="1"/>
          <p:nvPr>
            <p:ph idx="1" type="body"/>
          </p:nvPr>
        </p:nvSpPr>
        <p:spPr>
          <a:xfrm>
            <a:off x="115025" y="1359225"/>
            <a:ext cx="7924800" cy="2914800"/>
          </a:xfrm>
          <a:prstGeom prst="rect">
            <a:avLst/>
          </a:prstGeom>
        </p:spPr>
        <p:txBody>
          <a:bodyPr anchorCtr="0" anchor="t" bIns="91425" lIns="91425" rIns="91425" wrap="square" tIns="91425">
            <a:noAutofit/>
          </a:bodyPr>
          <a:lstStyle/>
          <a:p>
            <a:pPr lvl="0" rtl="0">
              <a:lnSpc>
                <a:spcPct val="150000"/>
              </a:lnSpc>
              <a:spcBef>
                <a:spcPts val="0"/>
              </a:spcBef>
              <a:buClr>
                <a:schemeClr val="dk1"/>
              </a:buClr>
              <a:buSzPct val="55000"/>
              <a:buFont typeface="Arial"/>
              <a:buNone/>
            </a:pPr>
            <a:r>
              <a:rPr lang="en"/>
              <a:t>Risk Management</a:t>
            </a:r>
          </a:p>
          <a:p>
            <a:pPr indent="-355600" lvl="0" marL="457200" rtl="0">
              <a:lnSpc>
                <a:spcPct val="115000"/>
              </a:lnSpc>
              <a:spcBef>
                <a:spcPts val="0"/>
              </a:spcBef>
              <a:buSzPct val="100000"/>
            </a:pPr>
            <a:r>
              <a:rPr lang="en" sz="2000"/>
              <a:t>Technical risks  </a:t>
            </a:r>
          </a:p>
          <a:p>
            <a:pPr indent="-355600" lvl="1" marL="914400" rtl="0">
              <a:lnSpc>
                <a:spcPct val="100000"/>
              </a:lnSpc>
              <a:spcBef>
                <a:spcPts val="0"/>
              </a:spcBef>
              <a:buSzPct val="100000"/>
            </a:pPr>
            <a:r>
              <a:rPr lang="en" sz="2000"/>
              <a:t>XP: </a:t>
            </a:r>
          </a:p>
          <a:p>
            <a:pPr indent="0" lvl="0" marL="457200" rtl="0">
              <a:lnSpc>
                <a:spcPct val="100000"/>
              </a:lnSpc>
              <a:spcBef>
                <a:spcPts val="0"/>
              </a:spcBef>
              <a:buNone/>
            </a:pPr>
            <a:r>
              <a:rPr lang="en" sz="2000"/>
              <a:t>       Pair programming</a:t>
            </a:r>
          </a:p>
          <a:p>
            <a:pPr lvl="0">
              <a:lnSpc>
                <a:spcPct val="100000"/>
              </a:lnSpc>
              <a:spcBef>
                <a:spcPts val="0"/>
              </a:spcBef>
              <a:buNone/>
            </a:pPr>
            <a:r>
              <a:t/>
            </a:r>
            <a:endParaRPr/>
          </a:p>
        </p:txBody>
      </p:sp>
      <p:pic>
        <p:nvPicPr>
          <p:cNvPr id="310" name="Shape 310"/>
          <p:cNvPicPr preferRelativeResize="0"/>
          <p:nvPr/>
        </p:nvPicPr>
        <p:blipFill>
          <a:blip r:embed="rId3">
            <a:alphaModFix/>
          </a:blip>
          <a:stretch>
            <a:fillRect/>
          </a:stretch>
        </p:blipFill>
        <p:spPr>
          <a:xfrm>
            <a:off x="3412524" y="1157950"/>
            <a:ext cx="5502050" cy="3384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17" name="Shape 317"/>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18" name="Shape 318"/>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19" name="Shape 319"/>
          <p:cNvSpPr txBox="1"/>
          <p:nvPr>
            <p:ph type="title"/>
          </p:nvPr>
        </p:nvSpPr>
        <p:spPr>
          <a:xfrm>
            <a:off x="609600" y="2863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Configuration Management Plan</a:t>
            </a:r>
          </a:p>
        </p:txBody>
      </p:sp>
      <p:sp>
        <p:nvSpPr>
          <p:cNvPr id="320" name="Shape 320"/>
          <p:cNvSpPr txBox="1"/>
          <p:nvPr>
            <p:ph idx="1" type="body"/>
          </p:nvPr>
        </p:nvSpPr>
        <p:spPr>
          <a:xfrm>
            <a:off x="-229500" y="1044250"/>
            <a:ext cx="7924800" cy="2914800"/>
          </a:xfrm>
          <a:prstGeom prst="rect">
            <a:avLst/>
          </a:prstGeom>
          <a:noFill/>
          <a:ln>
            <a:noFill/>
          </a:ln>
        </p:spPr>
        <p:txBody>
          <a:bodyPr anchorCtr="0" anchor="t" bIns="45700" lIns="91425" rIns="91425" wrap="square" tIns="45700">
            <a:noAutofit/>
          </a:bodyPr>
          <a:lstStyle/>
          <a:p>
            <a:pPr indent="0" lvl="0" marL="0" rtl="0" algn="ctr">
              <a:lnSpc>
                <a:spcPct val="115000"/>
              </a:lnSpc>
              <a:spcBef>
                <a:spcPts val="1000"/>
              </a:spcBef>
              <a:buNone/>
            </a:pPr>
            <a:r>
              <a:rPr b="1" lang="en" sz="1800">
                <a:latin typeface="Times New Roman"/>
                <a:ea typeface="Times New Roman"/>
                <a:cs typeface="Times New Roman"/>
                <a:sym typeface="Times New Roman"/>
              </a:rPr>
              <a:t>Configuration items and tools</a:t>
            </a:r>
          </a:p>
          <a:p>
            <a:pPr indent="-317500" lvl="2" marL="1371600" rtl="0">
              <a:lnSpc>
                <a:spcPct val="115000"/>
              </a:lnSpc>
              <a:spcBef>
                <a:spcPts val="0"/>
              </a:spcBef>
              <a:buClr>
                <a:schemeClr val="dk1"/>
              </a:buClr>
              <a:buSzPct val="100000"/>
              <a:buFont typeface="Times New Roman"/>
              <a:buAutoNum type="romanLcPeriod"/>
            </a:pPr>
            <a:r>
              <a:rPr b="1" lang="en" sz="1400">
                <a:latin typeface="Times New Roman"/>
                <a:ea typeface="Times New Roman"/>
                <a:cs typeface="Times New Roman"/>
                <a:sym typeface="Times New Roman"/>
              </a:rPr>
              <a:t>Development:</a:t>
            </a:r>
          </a:p>
          <a:p>
            <a:pPr indent="387350" lvl="0" marL="9144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Version Control Tool: Git  and Github</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Github : </a:t>
            </a:r>
            <a:r>
              <a:rPr b="1" lang="en" sz="1400" u="sng">
                <a:solidFill>
                  <a:srgbClr val="1155CC"/>
                </a:solidFill>
                <a:latin typeface="Times New Roman"/>
                <a:ea typeface="Times New Roman"/>
                <a:cs typeface="Times New Roman"/>
                <a:sym typeface="Times New Roman"/>
                <a:hlinkClick r:id="rId3"/>
              </a:rPr>
              <a:t>https://github.com/buse2017fall/SoftwareEngineering</a:t>
            </a:r>
            <a:r>
              <a:rPr b="1" lang="en" sz="1400">
                <a:latin typeface="Times New Roman"/>
                <a:ea typeface="Times New Roman"/>
                <a:cs typeface="Times New Roman"/>
                <a:sym typeface="Times New Roman"/>
              </a:rPr>
              <a:t> </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IDE : Intellij and Eclipse </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Environment : Windows, Linux and Mac OS</a:t>
            </a:r>
          </a:p>
          <a:p>
            <a:pPr indent="-317500" lvl="2" marL="1371600" rtl="0">
              <a:lnSpc>
                <a:spcPct val="115000"/>
              </a:lnSpc>
              <a:spcBef>
                <a:spcPts val="0"/>
              </a:spcBef>
              <a:buClr>
                <a:schemeClr val="dk1"/>
              </a:buClr>
              <a:buSzPct val="100000"/>
              <a:buFont typeface="Times New Roman"/>
              <a:buAutoNum type="romanLcPeriod"/>
            </a:pPr>
            <a:r>
              <a:rPr b="1" lang="en" sz="1400">
                <a:latin typeface="Times New Roman"/>
                <a:ea typeface="Times New Roman"/>
                <a:cs typeface="Times New Roman"/>
                <a:sym typeface="Times New Roman"/>
              </a:rPr>
              <a:t>Deployment:</a:t>
            </a:r>
          </a:p>
          <a:p>
            <a:pPr indent="387350" lvl="0" marL="9144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Host: Digital Ocean</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Domain: Free Domain</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FTP: Fillezilla</a:t>
            </a:r>
          </a:p>
          <a:p>
            <a:pPr indent="-317500" lvl="2" marL="1371600" rtl="0">
              <a:lnSpc>
                <a:spcPct val="115000"/>
              </a:lnSpc>
              <a:spcBef>
                <a:spcPts val="0"/>
              </a:spcBef>
              <a:buClr>
                <a:schemeClr val="dk1"/>
              </a:buClr>
              <a:buSzPct val="100000"/>
              <a:buFont typeface="Times New Roman"/>
              <a:buAutoNum type="romanLcPeriod"/>
            </a:pPr>
            <a:r>
              <a:rPr b="1" lang="en" sz="1400">
                <a:latin typeface="Times New Roman"/>
                <a:ea typeface="Times New Roman"/>
                <a:cs typeface="Times New Roman"/>
                <a:sym typeface="Times New Roman"/>
              </a:rPr>
              <a:t> Architect: </a:t>
            </a:r>
          </a:p>
          <a:p>
            <a:pPr indent="-69850" lvl="0" marL="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Web: LAMP ( Linux + Apache + MySQL + PHP )</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Test on Local :  MAMP</a:t>
            </a:r>
          </a:p>
        </p:txBody>
      </p:sp>
      <p:sp>
        <p:nvSpPr>
          <p:cNvPr id="321" name="Shape 321"/>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github-collab-retina-preview.gif" id="322" name="Shape 322"/>
          <p:cNvPicPr preferRelativeResize="0"/>
          <p:nvPr/>
        </p:nvPicPr>
        <p:blipFill>
          <a:blip r:embed="rId4">
            <a:alphaModFix/>
          </a:blip>
          <a:stretch>
            <a:fillRect/>
          </a:stretch>
        </p:blipFill>
        <p:spPr>
          <a:xfrm>
            <a:off x="6742600" y="1724300"/>
            <a:ext cx="1957350" cy="1957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29" name="Shape 329"/>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30" name="Shape 330"/>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31" name="Shape 331"/>
          <p:cNvSpPr txBox="1"/>
          <p:nvPr>
            <p:ph type="title"/>
          </p:nvPr>
        </p:nvSpPr>
        <p:spPr>
          <a:xfrm>
            <a:off x="609600" y="2863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Configuration Management Plan</a:t>
            </a:r>
          </a:p>
        </p:txBody>
      </p:sp>
      <p:sp>
        <p:nvSpPr>
          <p:cNvPr id="332" name="Shape 332"/>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git-tutorial-ii-32-638.jpg" id="333" name="Shape 333"/>
          <p:cNvPicPr preferRelativeResize="0"/>
          <p:nvPr/>
        </p:nvPicPr>
        <p:blipFill>
          <a:blip r:embed="rId3">
            <a:alphaModFix/>
          </a:blip>
          <a:stretch>
            <a:fillRect/>
          </a:stretch>
        </p:blipFill>
        <p:spPr>
          <a:xfrm>
            <a:off x="2394475" y="1201749"/>
            <a:ext cx="4189224" cy="314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154" name="Shape 154"/>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155" name="Shape 155"/>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
        <p:nvSpPr>
          <p:cNvPr id="156" name="Shape 156"/>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Overview </a:t>
            </a:r>
          </a:p>
        </p:txBody>
      </p:sp>
      <p:sp>
        <p:nvSpPr>
          <p:cNvPr id="157" name="Shape 15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158" name="Shape 158"/>
          <p:cNvPicPr preferRelativeResize="0"/>
          <p:nvPr/>
        </p:nvPicPr>
        <p:blipFill>
          <a:blip r:embed="rId3">
            <a:alphaModFix/>
          </a:blip>
          <a:stretch>
            <a:fillRect/>
          </a:stretch>
        </p:blipFill>
        <p:spPr>
          <a:xfrm>
            <a:off x="3197700" y="2196200"/>
            <a:ext cx="5823624" cy="2168375"/>
          </a:xfrm>
          <a:prstGeom prst="rect">
            <a:avLst/>
          </a:prstGeom>
          <a:noFill/>
          <a:ln>
            <a:noFill/>
          </a:ln>
        </p:spPr>
      </p:pic>
      <p:sp>
        <p:nvSpPr>
          <p:cNvPr id="159" name="Shape 159"/>
          <p:cNvSpPr txBox="1"/>
          <p:nvPr/>
        </p:nvSpPr>
        <p:spPr>
          <a:xfrm>
            <a:off x="704750" y="1421875"/>
            <a:ext cx="2806800" cy="1830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60" name="Shape 160"/>
          <p:cNvSpPr txBox="1"/>
          <p:nvPr>
            <p:ph idx="1" type="body"/>
          </p:nvPr>
        </p:nvSpPr>
        <p:spPr>
          <a:xfrm>
            <a:off x="609600" y="1371600"/>
            <a:ext cx="3631200" cy="2914800"/>
          </a:xfrm>
          <a:prstGeom prst="rect">
            <a:avLst/>
          </a:prstGeom>
        </p:spPr>
        <p:txBody>
          <a:bodyPr anchorCtr="0" anchor="t" bIns="91425" lIns="91425" rIns="91425" wrap="square" tIns="91425">
            <a:noAutofit/>
          </a:bodyPr>
          <a:lstStyle/>
          <a:p>
            <a:pPr lvl="0" rtl="0">
              <a:lnSpc>
                <a:spcPct val="150000"/>
              </a:lnSpc>
              <a:spcBef>
                <a:spcPts val="0"/>
              </a:spcBef>
              <a:buNone/>
            </a:pPr>
            <a:r>
              <a:rPr lang="en"/>
              <a:t>ProPal</a:t>
            </a:r>
          </a:p>
          <a:p>
            <a:pPr indent="-355600" lvl="0" marL="457200" rtl="0">
              <a:lnSpc>
                <a:spcPct val="150000"/>
              </a:lnSpc>
              <a:spcBef>
                <a:spcPts val="0"/>
              </a:spcBef>
              <a:buSzPct val="100000"/>
            </a:pPr>
            <a:r>
              <a:rPr lang="en" sz="2000"/>
              <a:t>Web Application</a:t>
            </a:r>
          </a:p>
          <a:p>
            <a:pPr indent="-355600" lvl="0" marL="457200" rtl="0">
              <a:lnSpc>
                <a:spcPct val="150000"/>
              </a:lnSpc>
              <a:spcBef>
                <a:spcPts val="0"/>
              </a:spcBef>
              <a:buSzPct val="100000"/>
            </a:pPr>
            <a:r>
              <a:rPr lang="en" sz="2000"/>
              <a:t>Scrum Methodology</a:t>
            </a:r>
          </a:p>
          <a:p>
            <a:pPr indent="0" lvl="0" marL="457200" rtl="0">
              <a:lnSpc>
                <a:spcPct val="150000"/>
              </a:lnSpc>
              <a:spcBef>
                <a:spcPts val="0"/>
              </a:spcBef>
              <a:buNone/>
            </a:pPr>
            <a:r>
              <a:t/>
            </a:r>
            <a:endParaRPr sz="2000"/>
          </a:p>
          <a:p>
            <a:pPr indent="0" lvl="0" marL="457200" rtl="0">
              <a:lnSpc>
                <a:spcPct val="150000"/>
              </a:lnSpc>
              <a:spcBef>
                <a:spcPts val="0"/>
              </a:spcBef>
              <a:buNone/>
            </a:pPr>
            <a:r>
              <a:t/>
            </a:r>
            <a:endParaRPr sz="2000"/>
          </a:p>
          <a:p>
            <a:pPr indent="0" lvl="0" marL="0" marR="0" rtl="0" algn="l">
              <a:lnSpc>
                <a:spcPct val="115000"/>
              </a:lnSpc>
              <a:spcBef>
                <a:spcPts val="480"/>
              </a:spcBef>
              <a:spcAft>
                <a:spcPts val="0"/>
              </a:spcAft>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40" name="Shape 340"/>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41" name="Shape 341"/>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42" name="Shape 342"/>
          <p:cNvSpPr txBox="1"/>
          <p:nvPr>
            <p:ph idx="1" type="body"/>
          </p:nvPr>
        </p:nvSpPr>
        <p:spPr>
          <a:xfrm>
            <a:off x="703050" y="611625"/>
            <a:ext cx="792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Change and branch management</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342900" lvl="0" marL="457200" rtl="0">
              <a:lnSpc>
                <a:spcPct val="115000"/>
              </a:lnSpc>
              <a:spcBef>
                <a:spcPts val="0"/>
              </a:spcBef>
              <a:buSzPct val="100000"/>
              <a:buFont typeface="Times New Roman"/>
            </a:pPr>
            <a:r>
              <a:rPr lang="en" sz="1800">
                <a:latin typeface="Times New Roman"/>
                <a:ea typeface="Times New Roman"/>
                <a:cs typeface="Times New Roman"/>
                <a:sym typeface="Times New Roman"/>
              </a:rPr>
              <a:t>Only configuration leader have the access to main account (Github)</a:t>
            </a:r>
          </a:p>
          <a:p>
            <a:pPr indent="-342900" lvl="0" marL="457200" rtl="0">
              <a:lnSpc>
                <a:spcPct val="115000"/>
              </a:lnSpc>
              <a:spcBef>
                <a:spcPts val="0"/>
              </a:spcBef>
              <a:buSzPct val="100000"/>
              <a:buFont typeface="Times New Roman"/>
            </a:pPr>
            <a:r>
              <a:rPr lang="en" sz="1800">
                <a:latin typeface="Times New Roman"/>
                <a:ea typeface="Times New Roman"/>
                <a:cs typeface="Times New Roman"/>
                <a:sym typeface="Times New Roman"/>
              </a:rPr>
              <a:t>Developers use their own github account to fork the project repository</a:t>
            </a:r>
          </a:p>
          <a:p>
            <a:pPr indent="-342900" lvl="0" marL="457200" rtl="0">
              <a:lnSpc>
                <a:spcPct val="115000"/>
              </a:lnSpc>
              <a:spcBef>
                <a:spcPts val="0"/>
              </a:spcBef>
              <a:buSzPct val="100000"/>
              <a:buFont typeface="Times New Roman"/>
            </a:pPr>
            <a:r>
              <a:rPr lang="en" sz="1800">
                <a:latin typeface="Times New Roman"/>
                <a:ea typeface="Times New Roman"/>
                <a:cs typeface="Times New Roman"/>
                <a:sym typeface="Times New Roman"/>
              </a:rPr>
              <a:t>Developers can create master and child branch on their own github and local machine</a:t>
            </a:r>
          </a:p>
          <a:p>
            <a:pPr indent="-342900" lvl="0" marL="457200" rtl="0">
              <a:lnSpc>
                <a:spcPct val="115000"/>
              </a:lnSpc>
              <a:spcBef>
                <a:spcPts val="0"/>
              </a:spcBef>
              <a:buSzPct val="100000"/>
              <a:buFont typeface="Times New Roman"/>
            </a:pPr>
            <a:r>
              <a:rPr lang="en" sz="1800">
                <a:latin typeface="Times New Roman"/>
                <a:ea typeface="Times New Roman"/>
                <a:cs typeface="Times New Roman"/>
                <a:sym typeface="Times New Roman"/>
              </a:rPr>
              <a:t>Developers can push to their own github account freely </a:t>
            </a:r>
          </a:p>
          <a:p>
            <a:pPr indent="-342900" lvl="0" marL="457200" rtl="0">
              <a:lnSpc>
                <a:spcPct val="115000"/>
              </a:lnSpc>
              <a:spcBef>
                <a:spcPts val="0"/>
              </a:spcBef>
              <a:buSzPct val="100000"/>
              <a:buFont typeface="Times New Roman"/>
            </a:pPr>
            <a:r>
              <a:rPr lang="en" sz="1800">
                <a:latin typeface="Times New Roman"/>
                <a:ea typeface="Times New Roman"/>
                <a:cs typeface="Times New Roman"/>
                <a:sym typeface="Times New Roman"/>
              </a:rPr>
              <a:t>If developers want to push to the main account, he or she has to pull new request on github, then configuration leader will check the code and decide if merge request or not</a:t>
            </a:r>
          </a:p>
          <a:p>
            <a:pPr indent="-342900" lvl="0" marL="457200" rtl="0">
              <a:lnSpc>
                <a:spcPct val="115000"/>
              </a:lnSpc>
              <a:spcBef>
                <a:spcPts val="0"/>
              </a:spcBef>
              <a:buSzPct val="100000"/>
              <a:buFont typeface="Times New Roman"/>
            </a:pPr>
            <a:r>
              <a:rPr lang="en" sz="1800">
                <a:latin typeface="Times New Roman"/>
                <a:ea typeface="Times New Roman"/>
                <a:cs typeface="Times New Roman"/>
                <a:sym typeface="Times New Roman"/>
              </a:rPr>
              <a:t>Since we use git and github, it is easy to rollback to specific version</a:t>
            </a:r>
            <a:br>
              <a:rPr lang="en" sz="1800">
                <a:latin typeface="Times New Roman"/>
                <a:ea typeface="Times New Roman"/>
                <a:cs typeface="Times New Roman"/>
                <a:sym typeface="Times New Roman"/>
              </a:rPr>
            </a:br>
          </a:p>
        </p:txBody>
      </p:sp>
      <p:sp>
        <p:nvSpPr>
          <p:cNvPr id="343" name="Shape 343"/>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50" name="Shape 350"/>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51" name="Shape 351"/>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52" name="Shape 352"/>
          <p:cNvSpPr txBox="1"/>
          <p:nvPr>
            <p:ph type="title"/>
          </p:nvPr>
        </p:nvSpPr>
        <p:spPr>
          <a:xfrm>
            <a:off x="2046725" y="429537"/>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Branch</a:t>
            </a:r>
            <a:r>
              <a:rPr b="1" lang="en"/>
              <a:t> Management </a:t>
            </a:r>
          </a:p>
        </p:txBody>
      </p:sp>
      <p:sp>
        <p:nvSpPr>
          <p:cNvPr id="353" name="Shape 353"/>
          <p:cNvSpPr txBox="1"/>
          <p:nvPr>
            <p:ph idx="1" type="body"/>
          </p:nvPr>
        </p:nvSpPr>
        <p:spPr>
          <a:xfrm>
            <a:off x="609600" y="1475450"/>
            <a:ext cx="7924800" cy="2914800"/>
          </a:xfrm>
          <a:prstGeom prst="rect">
            <a:avLst/>
          </a:prstGeom>
          <a:noFill/>
          <a:ln>
            <a:noFill/>
          </a:ln>
        </p:spPr>
        <p:txBody>
          <a:bodyPr anchorCtr="0" anchor="t" bIns="45700" lIns="91425" rIns="91425" wrap="square" tIns="45700">
            <a:noAutofit/>
          </a:bodyPr>
          <a:lstStyle/>
          <a:p>
            <a:pPr indent="-342900" lvl="0" marL="1371600" rtl="0">
              <a:lnSpc>
                <a:spcPct val="115000"/>
              </a:lnSpc>
              <a:spcBef>
                <a:spcPts val="0"/>
              </a:spcBef>
              <a:buSzPct val="100000"/>
              <a:buFont typeface="Times New Roman"/>
            </a:pPr>
            <a:r>
              <a:rPr b="1" lang="en" sz="1800">
                <a:latin typeface="Times New Roman"/>
                <a:ea typeface="Times New Roman"/>
                <a:cs typeface="Times New Roman"/>
                <a:sym typeface="Times New Roman"/>
              </a:rPr>
              <a:t>Master branch - final and deliverable branch </a:t>
            </a:r>
          </a:p>
          <a:p>
            <a:pPr indent="-342900" lvl="0" marL="1371600" rtl="0">
              <a:lnSpc>
                <a:spcPct val="115000"/>
              </a:lnSpc>
              <a:spcBef>
                <a:spcPts val="0"/>
              </a:spcBef>
              <a:buSzPct val="100000"/>
              <a:buFont typeface="Times New Roman"/>
            </a:pPr>
            <a:r>
              <a:rPr b="1" lang="en" sz="1800">
                <a:latin typeface="Times New Roman"/>
                <a:ea typeface="Times New Roman"/>
                <a:cs typeface="Times New Roman"/>
                <a:sym typeface="Times New Roman"/>
              </a:rPr>
              <a:t>Feature branch - used to test new feature </a:t>
            </a:r>
          </a:p>
          <a:p>
            <a:pPr indent="-342900" lvl="0" marL="1371600" rtl="0">
              <a:lnSpc>
                <a:spcPct val="115000"/>
              </a:lnSpc>
              <a:spcBef>
                <a:spcPts val="0"/>
              </a:spcBef>
              <a:buSzPct val="100000"/>
              <a:buFont typeface="Times New Roman"/>
            </a:pPr>
            <a:r>
              <a:rPr b="1" lang="en" sz="1800">
                <a:latin typeface="Times New Roman"/>
                <a:ea typeface="Times New Roman"/>
                <a:cs typeface="Times New Roman"/>
                <a:sym typeface="Times New Roman"/>
              </a:rPr>
              <a:t>More branches may be needed based on the future requirements</a:t>
            </a:r>
            <a:br>
              <a:rPr b="1" lang="en" sz="1800">
                <a:latin typeface="Times New Roman"/>
                <a:ea typeface="Times New Roman"/>
                <a:cs typeface="Times New Roman"/>
                <a:sym typeface="Times New Roman"/>
              </a:rPr>
            </a:br>
          </a:p>
        </p:txBody>
      </p:sp>
      <p:sp>
        <p:nvSpPr>
          <p:cNvPr id="354" name="Shape 354"/>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GitHub.jpg" id="355" name="Shape 355"/>
          <p:cNvPicPr preferRelativeResize="0"/>
          <p:nvPr/>
        </p:nvPicPr>
        <p:blipFill>
          <a:blip r:embed="rId3">
            <a:alphaModFix/>
          </a:blip>
          <a:stretch>
            <a:fillRect/>
          </a:stretch>
        </p:blipFill>
        <p:spPr>
          <a:xfrm>
            <a:off x="2787350" y="2467525"/>
            <a:ext cx="3626150" cy="21197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62" name="Shape 362"/>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63" name="Shape 363"/>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64" name="Shape 364"/>
          <p:cNvSpPr txBox="1"/>
          <p:nvPr>
            <p:ph idx="1" type="body"/>
          </p:nvPr>
        </p:nvSpPr>
        <p:spPr>
          <a:xfrm>
            <a:off x="703050" y="611625"/>
            <a:ext cx="792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Code commit guidelines</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0" lvl="0" marL="0" rtl="0">
              <a:lnSpc>
                <a:spcPct val="115000"/>
              </a:lnSpc>
              <a:spcBef>
                <a:spcPts val="0"/>
              </a:spcBef>
              <a:buNone/>
            </a:pPr>
            <a:r>
              <a:rPr b="1" lang="en" sz="1800">
                <a:latin typeface="Times New Roman"/>
                <a:ea typeface="Times New Roman"/>
                <a:cs typeface="Times New Roman"/>
                <a:sym typeface="Times New Roman"/>
              </a:rPr>
              <a:t>Each time before you change your local code , please following those steps:</a:t>
            </a:r>
          </a:p>
          <a:p>
            <a:pPr indent="0" lvl="0" marL="0" rtl="0">
              <a:lnSpc>
                <a:spcPct val="115000"/>
              </a:lnSpc>
              <a:spcBef>
                <a:spcPts val="0"/>
              </a:spcBef>
              <a:buNone/>
            </a:pPr>
            <a:r>
              <a:t/>
            </a:r>
            <a:endParaRPr b="1" sz="1000">
              <a:latin typeface="Times New Roman"/>
              <a:ea typeface="Times New Roman"/>
              <a:cs typeface="Times New Roman"/>
              <a:sym typeface="Times New Roman"/>
            </a:endParaRP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Git fetch upstream</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Git merge upstream/master</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Git add &lt;file&gt;</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Git commit -m “message”</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Git push </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Go to your own Github to create new pull request </a:t>
            </a:r>
            <a:br>
              <a:rPr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p>
        </p:txBody>
      </p:sp>
      <p:sp>
        <p:nvSpPr>
          <p:cNvPr id="365" name="Shape 365"/>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TypicalMerge.png" id="366" name="Shape 366"/>
          <p:cNvPicPr preferRelativeResize="0"/>
          <p:nvPr/>
        </p:nvPicPr>
        <p:blipFill>
          <a:blip r:embed="rId3">
            <a:alphaModFix/>
          </a:blip>
          <a:stretch>
            <a:fillRect/>
          </a:stretch>
        </p:blipFill>
        <p:spPr>
          <a:xfrm>
            <a:off x="6679825" y="2010048"/>
            <a:ext cx="1638950" cy="2324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73" name="Shape 373"/>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74" name="Shape 374"/>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75" name="Shape 375"/>
          <p:cNvSpPr txBox="1"/>
          <p:nvPr>
            <p:ph idx="1" type="body"/>
          </p:nvPr>
        </p:nvSpPr>
        <p:spPr>
          <a:xfrm>
            <a:off x="318500" y="592400"/>
            <a:ext cx="792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Code commit guidelines</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0" lvl="0" marL="0" rtl="0">
              <a:lnSpc>
                <a:spcPct val="115000"/>
              </a:lnSpc>
              <a:spcBef>
                <a:spcPts val="0"/>
              </a:spcBef>
              <a:buNone/>
            </a:pPr>
            <a:r>
              <a:rPr b="1" lang="en" sz="1800">
                <a:latin typeface="Times New Roman"/>
                <a:ea typeface="Times New Roman"/>
                <a:cs typeface="Times New Roman"/>
                <a:sym typeface="Times New Roman"/>
              </a:rPr>
              <a:t>What if there is conflicts ? How to solve it ? </a:t>
            </a:r>
          </a:p>
          <a:p>
            <a:pPr indent="0" lvl="0" marL="0" rtl="0">
              <a:lnSpc>
                <a:spcPct val="115000"/>
              </a:lnSpc>
              <a:spcBef>
                <a:spcPts val="0"/>
              </a:spcBef>
              <a:buNone/>
            </a:pPr>
            <a:r>
              <a:t/>
            </a:r>
            <a:endParaRPr b="1" sz="1100">
              <a:latin typeface="Times New Roman"/>
              <a:ea typeface="Times New Roman"/>
              <a:cs typeface="Times New Roman"/>
              <a:sym typeface="Times New Roman"/>
            </a:endParaRP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After fetch and merge, if there is conflicts , please follow those steps</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open &lt;file_where_conflicts_occur&gt;</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Delete  &gt;&gt;&gt;&gt;&gt;&gt;   , ======, &lt;&lt;&lt;&lt;&lt;&lt;&lt;</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Save and quit </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Git add &lt;file&gt;</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Git commit -m “message”</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Git push</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Go to your own Github to create new pull request </a:t>
            </a:r>
            <a:br>
              <a:rPr b="1"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p>
        </p:txBody>
      </p:sp>
      <p:sp>
        <p:nvSpPr>
          <p:cNvPr id="376" name="Shape 376"/>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merge-conflict.png" id="377" name="Shape 377"/>
          <p:cNvPicPr preferRelativeResize="0"/>
          <p:nvPr/>
        </p:nvPicPr>
        <p:blipFill>
          <a:blip r:embed="rId3">
            <a:alphaModFix/>
          </a:blip>
          <a:stretch>
            <a:fillRect/>
          </a:stretch>
        </p:blipFill>
        <p:spPr>
          <a:xfrm>
            <a:off x="5012174" y="2691924"/>
            <a:ext cx="4004375" cy="1502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84" name="Shape 384"/>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85" name="Shape 385"/>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86" name="Shape 386"/>
          <p:cNvSpPr txBox="1"/>
          <p:nvPr>
            <p:ph idx="1" type="body"/>
          </p:nvPr>
        </p:nvSpPr>
        <p:spPr>
          <a:xfrm>
            <a:off x="318500" y="592400"/>
            <a:ext cx="858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Reference</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0" lvl="0" marL="0" rtl="0">
              <a:lnSpc>
                <a:spcPct val="115000"/>
              </a:lnSpc>
              <a:spcBef>
                <a:spcPts val="0"/>
              </a:spcBef>
              <a:buNone/>
            </a:pPr>
            <a:r>
              <a:rPr lang="en" sz="1200">
                <a:latin typeface="Times New Roman"/>
                <a:ea typeface="Times New Roman"/>
                <a:cs typeface="Times New Roman"/>
                <a:sym typeface="Times New Roman"/>
              </a:rPr>
              <a:t>Nelson, Megan. "An Intro to Git and GitHub for Beginners", www.product.hubspot.com/blog/git-and-github-tutorial-for-beginners. Accessed 18 Sep 2017.</a:t>
            </a:r>
          </a:p>
          <a:p>
            <a:pPr indent="0" lvl="0" marL="0" rtl="0">
              <a:lnSpc>
                <a:spcPct val="115000"/>
              </a:lnSpc>
              <a:spcBef>
                <a:spcPts val="0"/>
              </a:spcBef>
              <a:buNone/>
            </a:pPr>
            <a:r>
              <a:rPr lang="en" sz="1200">
                <a:latin typeface="Times New Roman"/>
                <a:ea typeface="Times New Roman"/>
                <a:cs typeface="Times New Roman"/>
                <a:sym typeface="Times New Roman"/>
              </a:rPr>
              <a:t>Usability.gov, user cases. “</a:t>
            </a:r>
            <a:r>
              <a:rPr lang="en" sz="1200" u="sng">
                <a:solidFill>
                  <a:schemeClr val="hlink"/>
                </a:solidFill>
                <a:latin typeface="Times New Roman"/>
                <a:ea typeface="Times New Roman"/>
                <a:cs typeface="Times New Roman"/>
                <a:sym typeface="Times New Roman"/>
                <a:hlinkClick r:id="rId3"/>
              </a:rPr>
              <a:t>https://www.usability.gov/how-to-and-tools/methods/use-cases.html</a:t>
            </a:r>
            <a:r>
              <a:rPr lang="en" sz="1200">
                <a:latin typeface="Times New Roman"/>
                <a:ea typeface="Times New Roman"/>
                <a:cs typeface="Times New Roman"/>
                <a:sym typeface="Times New Roman"/>
              </a:rPr>
              <a:t>”</a:t>
            </a:r>
          </a:p>
          <a:p>
            <a:pPr indent="0" lvl="0" marL="0" rtl="0">
              <a:lnSpc>
                <a:spcPct val="115000"/>
              </a:lnSpc>
              <a:spcBef>
                <a:spcPts val="0"/>
              </a:spcBef>
              <a:buNone/>
            </a:pPr>
            <a:br>
              <a:rPr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p>
        </p:txBody>
      </p:sp>
      <p:sp>
        <p:nvSpPr>
          <p:cNvPr id="387" name="Shape 38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167" name="Shape 167"/>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168" name="Shape 168"/>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
        <p:nvSpPr>
          <p:cNvPr id="169" name="Shape 169"/>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Overview </a:t>
            </a:r>
          </a:p>
        </p:txBody>
      </p:sp>
      <p:sp>
        <p:nvSpPr>
          <p:cNvPr id="170" name="Shape 170"/>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171" name="Shape 171"/>
          <p:cNvPicPr preferRelativeResize="0"/>
          <p:nvPr/>
        </p:nvPicPr>
        <p:blipFill>
          <a:blip r:embed="rId3">
            <a:alphaModFix/>
          </a:blip>
          <a:stretch>
            <a:fillRect/>
          </a:stretch>
        </p:blipFill>
        <p:spPr>
          <a:xfrm>
            <a:off x="5271175" y="2108749"/>
            <a:ext cx="3668149" cy="2358100"/>
          </a:xfrm>
          <a:prstGeom prst="rect">
            <a:avLst/>
          </a:prstGeom>
          <a:noFill/>
          <a:ln>
            <a:noFill/>
          </a:ln>
        </p:spPr>
      </p:pic>
      <p:sp>
        <p:nvSpPr>
          <p:cNvPr id="172" name="Shape 172"/>
          <p:cNvSpPr txBox="1"/>
          <p:nvPr>
            <p:ph idx="1" type="body"/>
          </p:nvPr>
        </p:nvSpPr>
        <p:spPr>
          <a:xfrm>
            <a:off x="609600" y="1371600"/>
            <a:ext cx="3631200" cy="2914800"/>
          </a:xfrm>
          <a:prstGeom prst="rect">
            <a:avLst/>
          </a:prstGeom>
        </p:spPr>
        <p:txBody>
          <a:bodyPr anchorCtr="0" anchor="t" bIns="91425" lIns="91425" rIns="91425" wrap="square" tIns="91425">
            <a:noAutofit/>
          </a:bodyPr>
          <a:lstStyle/>
          <a:p>
            <a:pPr lvl="0" rtl="0">
              <a:lnSpc>
                <a:spcPct val="150000"/>
              </a:lnSpc>
              <a:spcBef>
                <a:spcPts val="0"/>
              </a:spcBef>
              <a:buNone/>
            </a:pPr>
            <a:r>
              <a:rPr lang="en"/>
              <a:t>Motivation</a:t>
            </a:r>
          </a:p>
          <a:p>
            <a:pPr indent="-355600" lvl="0" marL="457200" rtl="0">
              <a:lnSpc>
                <a:spcPct val="150000"/>
              </a:lnSpc>
              <a:spcBef>
                <a:spcPts val="0"/>
              </a:spcBef>
              <a:buSzPct val="100000"/>
            </a:pPr>
            <a:r>
              <a:rPr lang="en" sz="2000"/>
              <a:t>User Friendly</a:t>
            </a:r>
          </a:p>
          <a:p>
            <a:pPr indent="-355600" lvl="0" marL="457200" rtl="0">
              <a:lnSpc>
                <a:spcPct val="150000"/>
              </a:lnSpc>
              <a:spcBef>
                <a:spcPts val="0"/>
              </a:spcBef>
              <a:buSzPct val="100000"/>
            </a:pPr>
            <a:r>
              <a:rPr lang="en" sz="2000"/>
              <a:t>Multi-User</a:t>
            </a:r>
          </a:p>
          <a:p>
            <a:pPr indent="-355600" lvl="0" marL="457200" rtl="0">
              <a:lnSpc>
                <a:spcPct val="150000"/>
              </a:lnSpc>
              <a:spcBef>
                <a:spcPts val="0"/>
              </a:spcBef>
              <a:buSzPct val="100000"/>
            </a:pPr>
            <a:r>
              <a:rPr lang="en" sz="2000"/>
              <a:t>Easy to update</a:t>
            </a:r>
          </a:p>
          <a:p>
            <a:pPr indent="0" lvl="0" marL="457200" rtl="0">
              <a:lnSpc>
                <a:spcPct val="150000"/>
              </a:lnSpc>
              <a:spcBef>
                <a:spcPts val="0"/>
              </a:spcBef>
              <a:buNone/>
            </a:pPr>
            <a:r>
              <a:t/>
            </a:r>
            <a:endParaRPr sz="2000"/>
          </a:p>
          <a:p>
            <a:pPr indent="0" lvl="0" marL="457200" rtl="0">
              <a:lnSpc>
                <a:spcPct val="150000"/>
              </a:lnSpc>
              <a:spcBef>
                <a:spcPts val="0"/>
              </a:spcBef>
              <a:buNone/>
            </a:pPr>
            <a:r>
              <a:t/>
            </a:r>
            <a:endParaRPr sz="2000"/>
          </a:p>
          <a:p>
            <a:pPr indent="0" lvl="0" marL="0" marR="0" rtl="0" algn="l">
              <a:lnSpc>
                <a:spcPct val="115000"/>
              </a:lnSpc>
              <a:spcBef>
                <a:spcPts val="480"/>
              </a:spcBef>
              <a:spcAft>
                <a:spcPts val="0"/>
              </a:spcAft>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179" name="Shape 179"/>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180" name="Shape 180"/>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81" name="Shape 181"/>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Related Work</a:t>
            </a:r>
          </a:p>
        </p:txBody>
      </p:sp>
      <p:sp>
        <p:nvSpPr>
          <p:cNvPr id="182" name="Shape 182"/>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09-20 at 11.17.30 PM.png" id="183" name="Shape 183"/>
          <p:cNvPicPr preferRelativeResize="0"/>
          <p:nvPr/>
        </p:nvPicPr>
        <p:blipFill>
          <a:blip r:embed="rId3">
            <a:alphaModFix/>
          </a:blip>
          <a:stretch>
            <a:fillRect/>
          </a:stretch>
        </p:blipFill>
        <p:spPr>
          <a:xfrm>
            <a:off x="482150" y="1540524"/>
            <a:ext cx="3670974" cy="2906951"/>
          </a:xfrm>
          <a:prstGeom prst="rect">
            <a:avLst/>
          </a:prstGeom>
          <a:noFill/>
          <a:ln>
            <a:noFill/>
          </a:ln>
        </p:spPr>
      </p:pic>
      <p:sp>
        <p:nvSpPr>
          <p:cNvPr id="184" name="Shape 184"/>
          <p:cNvSpPr txBox="1"/>
          <p:nvPr/>
        </p:nvSpPr>
        <p:spPr>
          <a:xfrm>
            <a:off x="4323350" y="1728100"/>
            <a:ext cx="4999800" cy="22371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rPr b="1" i="1" lang="en" sz="1800" u="sng">
                <a:solidFill>
                  <a:srgbClr val="2B6DAD"/>
                </a:solidFill>
                <a:latin typeface="Times New Roman"/>
                <a:ea typeface="Times New Roman"/>
                <a:cs typeface="Times New Roman"/>
                <a:sym typeface="Times New Roman"/>
                <a:hlinkClick r:id="rId4"/>
              </a:rPr>
              <a:t>Aha!</a:t>
            </a:r>
          </a:p>
          <a:p>
            <a:pPr indent="0" lvl="0" marL="0" rtl="0">
              <a:lnSpc>
                <a:spcPct val="115000"/>
              </a:lnSpc>
              <a:spcBef>
                <a:spcPts val="0"/>
              </a:spcBef>
              <a:buNone/>
            </a:pPr>
            <a:r>
              <a:rPr lang="en" sz="1800">
                <a:solidFill>
                  <a:schemeClr val="dk1"/>
                </a:solidFill>
                <a:latin typeface="Times New Roman"/>
                <a:ea typeface="Times New Roman"/>
                <a:cs typeface="Times New Roman"/>
                <a:sym typeface="Times New Roman"/>
              </a:rPr>
              <a:t>Aha! allows you to manage a sprint like Pivotal.</a:t>
            </a:r>
          </a:p>
          <a:p>
            <a:pPr indent="-69850" lvl="0" marL="0" rtl="0">
              <a:lnSpc>
                <a:spcPct val="115000"/>
              </a:lnSpc>
              <a:spcBef>
                <a:spcPts val="0"/>
              </a:spcBef>
              <a:buClr>
                <a:schemeClr val="dk1"/>
              </a:buClr>
              <a:buSzPct val="61111"/>
              <a:buFont typeface="Arial"/>
              <a:buNone/>
            </a:pPr>
            <a:r>
              <a:rPr lang="en" sz="1800">
                <a:solidFill>
                  <a:schemeClr val="dk1"/>
                </a:solidFill>
                <a:latin typeface="Times New Roman"/>
                <a:ea typeface="Times New Roman"/>
                <a:cs typeface="Times New Roman"/>
                <a:sym typeface="Times New Roman"/>
              </a:rPr>
              <a:t>But it is designed for </a:t>
            </a:r>
            <a:r>
              <a:rPr b="1" lang="en" sz="1800">
                <a:solidFill>
                  <a:schemeClr val="dk1"/>
                </a:solidFill>
                <a:latin typeface="Times New Roman"/>
                <a:ea typeface="Times New Roman"/>
                <a:cs typeface="Times New Roman"/>
                <a:sym typeface="Times New Roman"/>
              </a:rPr>
              <a:t>product teams</a:t>
            </a:r>
            <a:r>
              <a:rPr lang="en" sz="1800">
                <a:solidFill>
                  <a:schemeClr val="dk1"/>
                </a:solidFill>
                <a:latin typeface="Times New Roman"/>
                <a:ea typeface="Times New Roman"/>
                <a:cs typeface="Times New Roman"/>
                <a:sym typeface="Times New Roman"/>
              </a:rPr>
              <a:t> and based around the idea that you need to link your product strategy to your roadmaps to your development work. Otherwise, you can quickly build yourself to nowhere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191" name="Shape 191"/>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192" name="Shape 192"/>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93" name="Shape 193"/>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Related Work</a:t>
            </a:r>
          </a:p>
        </p:txBody>
      </p:sp>
      <p:sp>
        <p:nvSpPr>
          <p:cNvPr id="194" name="Shape 194"/>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09-20 at 11.21.45 PM.png" id="195" name="Shape 195"/>
          <p:cNvPicPr preferRelativeResize="0"/>
          <p:nvPr/>
        </p:nvPicPr>
        <p:blipFill>
          <a:blip r:embed="rId3">
            <a:alphaModFix/>
          </a:blip>
          <a:stretch>
            <a:fillRect/>
          </a:stretch>
        </p:blipFill>
        <p:spPr>
          <a:xfrm>
            <a:off x="286100" y="1428600"/>
            <a:ext cx="4324700" cy="2982974"/>
          </a:xfrm>
          <a:prstGeom prst="rect">
            <a:avLst/>
          </a:prstGeom>
          <a:noFill/>
          <a:ln>
            <a:noFill/>
          </a:ln>
        </p:spPr>
      </p:pic>
      <p:sp>
        <p:nvSpPr>
          <p:cNvPr id="196" name="Shape 196"/>
          <p:cNvSpPr txBox="1"/>
          <p:nvPr/>
        </p:nvSpPr>
        <p:spPr>
          <a:xfrm>
            <a:off x="4768075" y="1810537"/>
            <a:ext cx="4224300" cy="22191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rPr b="1" lang="en" sz="1800" u="sng">
                <a:solidFill>
                  <a:srgbClr val="2B6DAD"/>
                </a:solidFill>
                <a:latin typeface="Times New Roman"/>
                <a:ea typeface="Times New Roman"/>
                <a:cs typeface="Times New Roman"/>
                <a:sym typeface="Times New Roman"/>
                <a:hlinkClick r:id="rId4"/>
              </a:rPr>
              <a:t>Fusioo</a:t>
            </a:r>
          </a:p>
          <a:p>
            <a:pPr indent="-69850" lvl="0" marL="0" rtl="0">
              <a:lnSpc>
                <a:spcPct val="115000"/>
              </a:lnSpc>
              <a:spcBef>
                <a:spcPts val="0"/>
              </a:spcBef>
              <a:buClr>
                <a:schemeClr val="dk1"/>
              </a:buClr>
              <a:buSzPct val="61111"/>
              <a:buFont typeface="Arial"/>
              <a:buNone/>
            </a:pPr>
            <a:r>
              <a:rPr lang="en" sz="1800">
                <a:solidFill>
                  <a:schemeClr val="dk1"/>
                </a:solidFill>
                <a:latin typeface="Times New Roman"/>
                <a:ea typeface="Times New Roman"/>
                <a:cs typeface="Times New Roman"/>
                <a:sym typeface="Times New Roman"/>
              </a:rPr>
              <a:t>Fusioo is a customizable </a:t>
            </a:r>
            <a:r>
              <a:rPr b="1" lang="en" sz="1800">
                <a:solidFill>
                  <a:schemeClr val="dk1"/>
                </a:solidFill>
                <a:latin typeface="Times New Roman"/>
                <a:ea typeface="Times New Roman"/>
                <a:cs typeface="Times New Roman"/>
                <a:sym typeface="Times New Roman"/>
              </a:rPr>
              <a:t>CRM</a:t>
            </a:r>
            <a:r>
              <a:rPr lang="en" sz="1800">
                <a:solidFill>
                  <a:schemeClr val="dk1"/>
                </a:solidFill>
                <a:latin typeface="Times New Roman"/>
                <a:ea typeface="Times New Roman"/>
                <a:cs typeface="Times New Roman"/>
                <a:sym typeface="Times New Roman"/>
              </a:rPr>
              <a:t> and project management tool that allows teams to work the way they want to. Unlike other project management tools, with Fusioo you can set up your </a:t>
            </a:r>
            <a:r>
              <a:rPr b="1" lang="en" sz="1800">
                <a:solidFill>
                  <a:schemeClr val="dk1"/>
                </a:solidFill>
                <a:latin typeface="Times New Roman"/>
                <a:ea typeface="Times New Roman"/>
                <a:cs typeface="Times New Roman"/>
                <a:sym typeface="Times New Roman"/>
              </a:rPr>
              <a:t>custom workspace</a:t>
            </a:r>
            <a:r>
              <a:rPr lang="en" sz="1800">
                <a:solidFill>
                  <a:schemeClr val="dk1"/>
                </a:solidFill>
                <a:latin typeface="Times New Roman"/>
                <a:ea typeface="Times New Roman"/>
                <a:cs typeface="Times New Roman"/>
                <a:sym typeface="Times New Roman"/>
              </a:rPr>
              <a:t> to track and manage the information you need.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203" name="Shape 203"/>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204" name="Shape 204"/>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05" name="Shape 205"/>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Software Architecture</a:t>
            </a:r>
          </a:p>
        </p:txBody>
      </p:sp>
      <p:sp>
        <p:nvSpPr>
          <p:cNvPr id="206" name="Shape 206"/>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LAMP-stack.jpg" id="207" name="Shape 207"/>
          <p:cNvPicPr preferRelativeResize="0"/>
          <p:nvPr/>
        </p:nvPicPr>
        <p:blipFill>
          <a:blip r:embed="rId3">
            <a:alphaModFix/>
          </a:blip>
          <a:stretch>
            <a:fillRect/>
          </a:stretch>
        </p:blipFill>
        <p:spPr>
          <a:xfrm>
            <a:off x="5367825" y="513800"/>
            <a:ext cx="3568225" cy="1529250"/>
          </a:xfrm>
          <a:prstGeom prst="rect">
            <a:avLst/>
          </a:prstGeom>
          <a:noFill/>
          <a:ln>
            <a:noFill/>
          </a:ln>
        </p:spPr>
      </p:pic>
      <p:pic>
        <p:nvPicPr>
          <p:cNvPr descr="lamp-training-course.png" id="208" name="Shape 208"/>
          <p:cNvPicPr preferRelativeResize="0"/>
          <p:nvPr/>
        </p:nvPicPr>
        <p:blipFill>
          <a:blip r:embed="rId4">
            <a:alphaModFix/>
          </a:blip>
          <a:stretch>
            <a:fillRect/>
          </a:stretch>
        </p:blipFill>
        <p:spPr>
          <a:xfrm>
            <a:off x="690800" y="1844475"/>
            <a:ext cx="3810000" cy="2571750"/>
          </a:xfrm>
          <a:prstGeom prst="rect">
            <a:avLst/>
          </a:prstGeom>
          <a:noFill/>
          <a:ln>
            <a:noFill/>
          </a:ln>
        </p:spPr>
      </p:pic>
      <p:pic>
        <p:nvPicPr>
          <p:cNvPr descr="Open-Source-Why.png" id="209" name="Shape 209"/>
          <p:cNvPicPr preferRelativeResize="0"/>
          <p:nvPr/>
        </p:nvPicPr>
        <p:blipFill>
          <a:blip r:embed="rId5">
            <a:alphaModFix/>
          </a:blip>
          <a:stretch>
            <a:fillRect/>
          </a:stretch>
        </p:blipFill>
        <p:spPr>
          <a:xfrm>
            <a:off x="5673200" y="2427325"/>
            <a:ext cx="2105474" cy="157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lang="en"/>
              <a:t>User cases</a:t>
            </a:r>
          </a:p>
        </p:txBody>
      </p:sp>
      <p:sp>
        <p:nvSpPr>
          <p:cNvPr id="215" name="Shape 215"/>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a:spcBef>
                <a:spcPts val="0"/>
              </a:spcBef>
              <a:buNone/>
            </a:pPr>
            <a:r>
              <a:rPr lang="en" sz="1800"/>
              <a:t>Registered users - product owner</a:t>
            </a:r>
          </a:p>
          <a:p>
            <a:pPr lvl="0">
              <a:spcBef>
                <a:spcPts val="0"/>
              </a:spcBef>
              <a:buNone/>
            </a:pPr>
            <a:r>
              <a:t/>
            </a:r>
            <a:endParaRPr sz="1800"/>
          </a:p>
          <a:p>
            <a:pPr lvl="0">
              <a:spcBef>
                <a:spcPts val="0"/>
              </a:spcBef>
              <a:buNone/>
            </a:pPr>
            <a:r>
              <a:t/>
            </a:r>
            <a:endParaRPr sz="1800"/>
          </a:p>
          <a:p>
            <a:pPr lvl="0">
              <a:spcBef>
                <a:spcPts val="0"/>
              </a:spcBef>
              <a:buNone/>
            </a:pPr>
            <a:r>
              <a:rPr lang="en" sz="1800"/>
              <a:t>Product</a:t>
            </a:r>
          </a:p>
          <a:p>
            <a:pPr lvl="0">
              <a:spcBef>
                <a:spcPts val="0"/>
              </a:spcBef>
              <a:buNone/>
            </a:pPr>
            <a:r>
              <a:rPr lang="en" sz="1800"/>
              <a:t>Owner</a:t>
            </a:r>
          </a:p>
        </p:txBody>
      </p:sp>
      <p:sp>
        <p:nvSpPr>
          <p:cNvPr id="216" name="Shape 216"/>
          <p:cNvSpPr/>
          <p:nvPr/>
        </p:nvSpPr>
        <p:spPr>
          <a:xfrm>
            <a:off x="3405675" y="1772825"/>
            <a:ext cx="1988700" cy="30909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n"/>
              <a:t>Create projects</a:t>
            </a:r>
          </a:p>
          <a:p>
            <a:pPr lvl="0">
              <a:spcBef>
                <a:spcPts val="0"/>
              </a:spcBef>
              <a:buNone/>
            </a:pPr>
            <a:r>
              <a:t/>
            </a:r>
            <a:endParaRPr/>
          </a:p>
          <a:p>
            <a:pPr lvl="0">
              <a:spcBef>
                <a:spcPts val="0"/>
              </a:spcBef>
              <a:buNone/>
            </a:pPr>
            <a:r>
              <a:rPr lang="en"/>
              <a:t>Create requirements</a:t>
            </a:r>
          </a:p>
          <a:p>
            <a:pPr lvl="0">
              <a:spcBef>
                <a:spcPts val="0"/>
              </a:spcBef>
              <a:buNone/>
            </a:pPr>
            <a:r>
              <a:t/>
            </a:r>
            <a:endParaRPr/>
          </a:p>
          <a:p>
            <a:pPr lvl="0">
              <a:spcBef>
                <a:spcPts val="0"/>
              </a:spcBef>
              <a:buNone/>
            </a:pPr>
            <a:r>
              <a:rPr lang="en"/>
              <a:t>Finish requirements</a:t>
            </a:r>
          </a:p>
          <a:p>
            <a:pPr lvl="0">
              <a:spcBef>
                <a:spcPts val="0"/>
              </a:spcBef>
              <a:buNone/>
            </a:pPr>
            <a:r>
              <a:t/>
            </a:r>
            <a:endParaRPr/>
          </a:p>
          <a:p>
            <a:pPr lvl="0">
              <a:spcBef>
                <a:spcPts val="0"/>
              </a:spcBef>
              <a:buNone/>
            </a:pPr>
            <a:r>
              <a:rPr lang="en"/>
              <a:t>Finish projects</a:t>
            </a:r>
          </a:p>
        </p:txBody>
      </p:sp>
      <p:cxnSp>
        <p:nvCxnSpPr>
          <p:cNvPr id="217" name="Shape 217"/>
          <p:cNvCxnSpPr/>
          <p:nvPr/>
        </p:nvCxnSpPr>
        <p:spPr>
          <a:xfrm flipH="1" rot="10800000">
            <a:off x="1924513" y="2496076"/>
            <a:ext cx="1644300" cy="216000"/>
          </a:xfrm>
          <a:prstGeom prst="straightConnector1">
            <a:avLst/>
          </a:prstGeom>
          <a:noFill/>
          <a:ln cap="flat" cmpd="sng" w="9525">
            <a:solidFill>
              <a:schemeClr val="dk2"/>
            </a:solidFill>
            <a:prstDash val="solid"/>
            <a:round/>
            <a:headEnd len="lg" w="lg" type="none"/>
            <a:tailEnd len="lg" w="lg" type="none"/>
          </a:ln>
        </p:spPr>
      </p:cxnSp>
      <p:cxnSp>
        <p:nvCxnSpPr>
          <p:cNvPr id="218" name="Shape 218"/>
          <p:cNvCxnSpPr/>
          <p:nvPr/>
        </p:nvCxnSpPr>
        <p:spPr>
          <a:xfrm>
            <a:off x="1906975" y="2694200"/>
            <a:ext cx="1498800" cy="245100"/>
          </a:xfrm>
          <a:prstGeom prst="straightConnector1">
            <a:avLst/>
          </a:prstGeom>
          <a:noFill/>
          <a:ln cap="flat" cmpd="sng" w="9525">
            <a:solidFill>
              <a:schemeClr val="dk2"/>
            </a:solidFill>
            <a:prstDash val="solid"/>
            <a:round/>
            <a:headEnd len="lg" w="lg" type="none"/>
            <a:tailEnd len="lg" w="lg" type="none"/>
          </a:ln>
        </p:spPr>
      </p:cxnSp>
      <p:cxnSp>
        <p:nvCxnSpPr>
          <p:cNvPr id="219" name="Shape 219"/>
          <p:cNvCxnSpPr/>
          <p:nvPr/>
        </p:nvCxnSpPr>
        <p:spPr>
          <a:xfrm>
            <a:off x="1924525" y="2712075"/>
            <a:ext cx="1527900" cy="938400"/>
          </a:xfrm>
          <a:prstGeom prst="straightConnector1">
            <a:avLst/>
          </a:prstGeom>
          <a:noFill/>
          <a:ln cap="flat" cmpd="sng" w="9525">
            <a:solidFill>
              <a:schemeClr val="dk2"/>
            </a:solidFill>
            <a:prstDash val="solid"/>
            <a:round/>
            <a:headEnd len="lg" w="lg" type="none"/>
            <a:tailEnd len="lg" w="lg" type="none"/>
          </a:ln>
        </p:spPr>
      </p:cxnSp>
      <p:cxnSp>
        <p:nvCxnSpPr>
          <p:cNvPr id="220" name="Shape 220"/>
          <p:cNvCxnSpPr>
            <a:endCxn id="216" idx="3"/>
          </p:cNvCxnSpPr>
          <p:nvPr/>
        </p:nvCxnSpPr>
        <p:spPr>
          <a:xfrm>
            <a:off x="1947913" y="2694173"/>
            <a:ext cx="1749000" cy="1716900"/>
          </a:xfrm>
          <a:prstGeom prst="straightConnector1">
            <a:avLst/>
          </a:prstGeom>
          <a:noFill/>
          <a:ln cap="flat" cmpd="sng" w="9525">
            <a:solidFill>
              <a:schemeClr val="dk2"/>
            </a:solidFill>
            <a:prstDash val="solid"/>
            <a:round/>
            <a:headEnd len="lg" w="lg" type="none"/>
            <a:tailEnd len="lg" w="lg" type="none"/>
          </a:ln>
        </p:spPr>
      </p:cxnSp>
      <p:sp>
        <p:nvSpPr>
          <p:cNvPr id="221" name="Shape 221"/>
          <p:cNvSpPr/>
          <p:nvPr/>
        </p:nvSpPr>
        <p:spPr>
          <a:xfrm>
            <a:off x="4187100" y="260090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2" name="Shape 222"/>
          <p:cNvSpPr/>
          <p:nvPr/>
        </p:nvSpPr>
        <p:spPr>
          <a:xfrm>
            <a:off x="4187100" y="3195875"/>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3" name="Shape 223"/>
          <p:cNvSpPr/>
          <p:nvPr/>
        </p:nvSpPr>
        <p:spPr>
          <a:xfrm>
            <a:off x="4187100" y="383720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lang="en"/>
              <a:t>User cases</a:t>
            </a:r>
          </a:p>
        </p:txBody>
      </p:sp>
      <p:sp>
        <p:nvSpPr>
          <p:cNvPr id="229" name="Shape 229"/>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a:spcBef>
                <a:spcPts val="0"/>
              </a:spcBef>
              <a:buNone/>
            </a:pPr>
            <a:r>
              <a:rPr lang="en" sz="1800"/>
              <a:t>Registered users - developer(invited)</a:t>
            </a:r>
          </a:p>
          <a:p>
            <a:pPr lvl="0">
              <a:spcBef>
                <a:spcPts val="0"/>
              </a:spcBef>
              <a:buNone/>
            </a:pPr>
            <a:r>
              <a:t/>
            </a:r>
            <a:endParaRPr sz="1800"/>
          </a:p>
          <a:p>
            <a:pPr lvl="0">
              <a:spcBef>
                <a:spcPts val="0"/>
              </a:spcBef>
              <a:buNone/>
            </a:pPr>
            <a:r>
              <a:t/>
            </a:r>
            <a:endParaRPr sz="1800"/>
          </a:p>
          <a:p>
            <a:pPr lvl="0" rtl="0">
              <a:spcBef>
                <a:spcPts val="0"/>
              </a:spcBef>
              <a:buNone/>
            </a:pPr>
            <a:r>
              <a:rPr lang="en" sz="1800"/>
              <a:t>Product												Developer</a:t>
            </a:r>
          </a:p>
          <a:p>
            <a:pPr lvl="0" rtl="0">
              <a:spcBef>
                <a:spcPts val="0"/>
              </a:spcBef>
              <a:buNone/>
            </a:pPr>
            <a:r>
              <a:rPr lang="en" sz="1800"/>
              <a:t>Owner										</a:t>
            </a:r>
          </a:p>
          <a:p>
            <a:pPr lvl="0">
              <a:spcBef>
                <a:spcPts val="0"/>
              </a:spcBef>
              <a:buNone/>
            </a:pPr>
            <a:r>
              <a:t/>
            </a:r>
            <a:endParaRPr sz="1800"/>
          </a:p>
          <a:p>
            <a:pPr lvl="0">
              <a:spcBef>
                <a:spcPts val="0"/>
              </a:spcBef>
              <a:buNone/>
            </a:pPr>
            <a:r>
              <a:t/>
            </a:r>
            <a:endParaRPr sz="1800"/>
          </a:p>
        </p:txBody>
      </p:sp>
      <p:sp>
        <p:nvSpPr>
          <p:cNvPr id="230" name="Shape 230"/>
          <p:cNvSpPr/>
          <p:nvPr/>
        </p:nvSpPr>
        <p:spPr>
          <a:xfrm>
            <a:off x="3452350" y="1784500"/>
            <a:ext cx="1988700" cy="30909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n"/>
              <a:t>Invite users</a:t>
            </a:r>
          </a:p>
          <a:p>
            <a:pPr lvl="0" rtl="0">
              <a:spcBef>
                <a:spcPts val="0"/>
              </a:spcBef>
              <a:buNone/>
            </a:pPr>
            <a:r>
              <a:t/>
            </a:r>
            <a:endParaRPr/>
          </a:p>
          <a:p>
            <a:pPr lvl="0" rtl="0">
              <a:spcBef>
                <a:spcPts val="0"/>
              </a:spcBef>
              <a:buNone/>
            </a:pPr>
            <a:r>
              <a:rPr lang="en"/>
              <a:t>Create requirements</a:t>
            </a:r>
          </a:p>
          <a:p>
            <a:pPr lvl="0" rtl="0">
              <a:spcBef>
                <a:spcPts val="0"/>
              </a:spcBef>
              <a:buNone/>
            </a:pPr>
            <a:r>
              <a:t/>
            </a:r>
            <a:endParaRPr/>
          </a:p>
          <a:p>
            <a:pPr lvl="0" rtl="0">
              <a:spcBef>
                <a:spcPts val="0"/>
              </a:spcBef>
              <a:buNone/>
            </a:pPr>
            <a:r>
              <a:rPr lang="en"/>
              <a:t>Assign requirements</a:t>
            </a:r>
          </a:p>
          <a:p>
            <a:pPr lvl="0" rtl="0">
              <a:spcBef>
                <a:spcPts val="0"/>
              </a:spcBef>
              <a:buNone/>
            </a:pPr>
            <a:r>
              <a:t/>
            </a:r>
            <a:endParaRPr/>
          </a:p>
          <a:p>
            <a:pPr lvl="0">
              <a:spcBef>
                <a:spcPts val="0"/>
              </a:spcBef>
              <a:buNone/>
            </a:pPr>
            <a:r>
              <a:rPr lang="en"/>
              <a:t>Finish requirements</a:t>
            </a:r>
          </a:p>
          <a:p>
            <a:pPr lvl="0">
              <a:spcBef>
                <a:spcPts val="0"/>
              </a:spcBef>
              <a:buNone/>
            </a:pPr>
            <a:r>
              <a:t/>
            </a:r>
            <a:endParaRPr/>
          </a:p>
          <a:p>
            <a:pPr lvl="0" rtl="0">
              <a:spcBef>
                <a:spcPts val="0"/>
              </a:spcBef>
              <a:buNone/>
            </a:pPr>
            <a:r>
              <a:rPr lang="en"/>
              <a:t>Finish projects</a:t>
            </a:r>
          </a:p>
        </p:txBody>
      </p:sp>
      <p:sp>
        <p:nvSpPr>
          <p:cNvPr id="231" name="Shape 231"/>
          <p:cNvSpPr/>
          <p:nvPr/>
        </p:nvSpPr>
        <p:spPr>
          <a:xfrm>
            <a:off x="4251350" y="2287322"/>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2" name="Shape 232"/>
          <p:cNvSpPr/>
          <p:nvPr/>
        </p:nvSpPr>
        <p:spPr>
          <a:xfrm>
            <a:off x="4251350" y="290410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3" name="Shape 233"/>
          <p:cNvSpPr/>
          <p:nvPr/>
        </p:nvSpPr>
        <p:spPr>
          <a:xfrm>
            <a:off x="4251350" y="3520875"/>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34" name="Shape 234"/>
          <p:cNvCxnSpPr>
            <a:endCxn id="230" idx="1"/>
          </p:cNvCxnSpPr>
          <p:nvPr/>
        </p:nvCxnSpPr>
        <p:spPr>
          <a:xfrm flipH="1" rot="10800000">
            <a:off x="1982888" y="2237151"/>
            <a:ext cx="1760700" cy="573600"/>
          </a:xfrm>
          <a:prstGeom prst="straightConnector1">
            <a:avLst/>
          </a:prstGeom>
          <a:noFill/>
          <a:ln cap="flat" cmpd="sng" w="9525">
            <a:solidFill>
              <a:schemeClr val="dk2"/>
            </a:solidFill>
            <a:prstDash val="solid"/>
            <a:round/>
            <a:headEnd len="lg" w="lg" type="none"/>
            <a:tailEnd len="lg" w="lg" type="none"/>
          </a:ln>
        </p:spPr>
      </p:cxnSp>
      <p:cxnSp>
        <p:nvCxnSpPr>
          <p:cNvPr id="235" name="Shape 235"/>
          <p:cNvCxnSpPr/>
          <p:nvPr/>
        </p:nvCxnSpPr>
        <p:spPr>
          <a:xfrm>
            <a:off x="1994425" y="2822500"/>
            <a:ext cx="1516200" cy="81600"/>
          </a:xfrm>
          <a:prstGeom prst="straightConnector1">
            <a:avLst/>
          </a:prstGeom>
          <a:noFill/>
          <a:ln cap="flat" cmpd="sng" w="9525">
            <a:solidFill>
              <a:schemeClr val="dk2"/>
            </a:solidFill>
            <a:prstDash val="solid"/>
            <a:round/>
            <a:headEnd len="lg" w="lg" type="none"/>
            <a:tailEnd len="lg" w="lg" type="none"/>
          </a:ln>
        </p:spPr>
      </p:cxnSp>
      <p:cxnSp>
        <p:nvCxnSpPr>
          <p:cNvPr id="236" name="Shape 236"/>
          <p:cNvCxnSpPr>
            <a:endCxn id="230" idx="2"/>
          </p:cNvCxnSpPr>
          <p:nvPr/>
        </p:nvCxnSpPr>
        <p:spPr>
          <a:xfrm>
            <a:off x="1994350" y="2834050"/>
            <a:ext cx="1458000" cy="495900"/>
          </a:xfrm>
          <a:prstGeom prst="straightConnector1">
            <a:avLst/>
          </a:prstGeom>
          <a:noFill/>
          <a:ln cap="flat" cmpd="sng" w="9525">
            <a:solidFill>
              <a:schemeClr val="dk2"/>
            </a:solidFill>
            <a:prstDash val="solid"/>
            <a:round/>
            <a:headEnd len="lg" w="lg" type="none"/>
            <a:tailEnd len="lg" w="lg" type="none"/>
          </a:ln>
        </p:spPr>
      </p:cxnSp>
      <p:cxnSp>
        <p:nvCxnSpPr>
          <p:cNvPr id="237" name="Shape 237"/>
          <p:cNvCxnSpPr/>
          <p:nvPr/>
        </p:nvCxnSpPr>
        <p:spPr>
          <a:xfrm>
            <a:off x="1982888" y="2822548"/>
            <a:ext cx="1586100" cy="1236300"/>
          </a:xfrm>
          <a:prstGeom prst="straightConnector1">
            <a:avLst/>
          </a:prstGeom>
          <a:noFill/>
          <a:ln cap="flat" cmpd="sng" w="9525">
            <a:solidFill>
              <a:schemeClr val="dk2"/>
            </a:solidFill>
            <a:prstDash val="solid"/>
            <a:round/>
            <a:headEnd len="lg" w="lg" type="none"/>
            <a:tailEnd len="lg" w="lg" type="none"/>
          </a:ln>
        </p:spPr>
      </p:cxnSp>
      <p:cxnSp>
        <p:nvCxnSpPr>
          <p:cNvPr id="238" name="Shape 238"/>
          <p:cNvCxnSpPr>
            <a:endCxn id="230" idx="7"/>
          </p:cNvCxnSpPr>
          <p:nvPr/>
        </p:nvCxnSpPr>
        <p:spPr>
          <a:xfrm rot="10800000">
            <a:off x="5149811" y="2237151"/>
            <a:ext cx="1370100" cy="608700"/>
          </a:xfrm>
          <a:prstGeom prst="straightConnector1">
            <a:avLst/>
          </a:prstGeom>
          <a:noFill/>
          <a:ln cap="flat" cmpd="sng" w="9525">
            <a:solidFill>
              <a:schemeClr val="dk2"/>
            </a:solidFill>
            <a:prstDash val="solid"/>
            <a:round/>
            <a:headEnd len="lg" w="lg" type="none"/>
            <a:tailEnd len="lg" w="lg" type="none"/>
          </a:ln>
        </p:spPr>
      </p:cxnSp>
      <p:cxnSp>
        <p:nvCxnSpPr>
          <p:cNvPr id="239" name="Shape 239"/>
          <p:cNvCxnSpPr/>
          <p:nvPr/>
        </p:nvCxnSpPr>
        <p:spPr>
          <a:xfrm flipH="1">
            <a:off x="5295200" y="2845825"/>
            <a:ext cx="1212900" cy="1212900"/>
          </a:xfrm>
          <a:prstGeom prst="straightConnector1">
            <a:avLst/>
          </a:prstGeom>
          <a:noFill/>
          <a:ln cap="flat" cmpd="sng" w="9525">
            <a:solidFill>
              <a:schemeClr val="dk2"/>
            </a:solidFill>
            <a:prstDash val="solid"/>
            <a:round/>
            <a:headEnd len="lg" w="lg" type="none"/>
            <a:tailEnd len="lg" w="lg" type="none"/>
          </a:ln>
        </p:spPr>
      </p:cxnSp>
      <p:sp>
        <p:nvSpPr>
          <p:cNvPr id="240" name="Shape 240"/>
          <p:cNvSpPr/>
          <p:nvPr/>
        </p:nvSpPr>
        <p:spPr>
          <a:xfrm>
            <a:off x="4251350" y="413765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41" name="Shape 241"/>
          <p:cNvCxnSpPr>
            <a:endCxn id="230" idx="3"/>
          </p:cNvCxnSpPr>
          <p:nvPr/>
        </p:nvCxnSpPr>
        <p:spPr>
          <a:xfrm>
            <a:off x="1994288" y="2822548"/>
            <a:ext cx="1749300" cy="16002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lang="en"/>
              <a:t>Functional requirement</a:t>
            </a:r>
          </a:p>
        </p:txBody>
      </p:sp>
      <p:sp>
        <p:nvSpPr>
          <p:cNvPr id="247" name="Shape 247"/>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rtl="0">
              <a:spcBef>
                <a:spcPts val="0"/>
              </a:spcBef>
              <a:buNone/>
            </a:pPr>
            <a:r>
              <a:rPr b="1" lang="en" sz="1800"/>
              <a:t>All users:</a:t>
            </a:r>
            <a:r>
              <a:rPr lang="en" sz="1800"/>
              <a:t> Create account, Privacy Policy</a:t>
            </a:r>
          </a:p>
          <a:p>
            <a:pPr lvl="0">
              <a:spcBef>
                <a:spcPts val="0"/>
              </a:spcBef>
              <a:buNone/>
            </a:pPr>
            <a:r>
              <a:rPr b="1" lang="en" sz="1800"/>
              <a:t>Registered users: </a:t>
            </a:r>
          </a:p>
          <a:p>
            <a:pPr lvl="0">
              <a:spcBef>
                <a:spcPts val="0"/>
              </a:spcBef>
              <a:buNone/>
            </a:pPr>
            <a:r>
              <a:rPr b="1" lang="en" sz="1800"/>
              <a:t>	Product owner:</a:t>
            </a:r>
          </a:p>
          <a:p>
            <a:pPr indent="-190500" lvl="0" marL="1257300" rtl="0">
              <a:spcBef>
                <a:spcPts val="0"/>
              </a:spcBef>
              <a:buNone/>
            </a:pPr>
            <a:r>
              <a:rPr lang="en" sz="1800"/>
              <a:t>Login, project and requirement (create, delete or finish)</a:t>
            </a:r>
          </a:p>
          <a:p>
            <a:pPr indent="-260350" lvl="0" marL="1257300" rtl="0">
              <a:spcBef>
                <a:spcPts val="0"/>
              </a:spcBef>
              <a:buClr>
                <a:schemeClr val="dk1"/>
              </a:buClr>
              <a:buSzPct val="61111"/>
              <a:buFont typeface="Arial"/>
              <a:buNone/>
            </a:pPr>
            <a:r>
              <a:rPr lang="en" sz="1800"/>
              <a:t>View finished and deteled history(desirable feature)</a:t>
            </a:r>
          </a:p>
          <a:p>
            <a:pPr indent="-260350" lvl="0" marL="1257300" rtl="0">
              <a:spcBef>
                <a:spcPts val="0"/>
              </a:spcBef>
              <a:buClr>
                <a:schemeClr val="dk1"/>
              </a:buClr>
              <a:buSzPct val="61111"/>
              <a:buFont typeface="Arial"/>
              <a:buNone/>
            </a:pPr>
            <a:r>
              <a:rPr lang="en" sz="1800"/>
              <a:t>Security questions, personal biography(optional)</a:t>
            </a:r>
          </a:p>
          <a:p>
            <a:pPr lvl="0" rtl="0">
              <a:spcBef>
                <a:spcPts val="0"/>
              </a:spcBef>
              <a:buNone/>
            </a:pPr>
            <a:r>
              <a:rPr b="1" lang="en" sz="1800"/>
              <a:t>	Developer: </a:t>
            </a:r>
            <a:r>
              <a:rPr lang="en" sz="1800"/>
              <a:t>View and finish assigned requirements.</a:t>
            </a:r>
          </a:p>
          <a:p>
            <a:pPr lvl="0" rtl="0">
              <a:spcBef>
                <a:spcPts val="0"/>
              </a:spcBef>
              <a:buNone/>
            </a:pPr>
            <a:r>
              <a:rPr b="1" lang="en" sz="1800"/>
              <a:t>	Scrum master: </a:t>
            </a:r>
            <a:r>
              <a:rPr lang="en" sz="1800"/>
              <a:t>View all requirements.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